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9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29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13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1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41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9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9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8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3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47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0D039-E990-4357-B911-7EC89E2062B1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38F60-8389-4098-B6F5-2A24BAD79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1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OM" dirty="0" smtClean="0"/>
              <a:t>مراجعة الوحدة السادسة احياء تاسع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2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مما يتكون الجهار </a:t>
            </a:r>
            <a:r>
              <a:rPr lang="ar-OM" dirty="0" err="1" smtClean="0"/>
              <a:t>العصبى</a:t>
            </a:r>
            <a:r>
              <a:rPr lang="ar-OM" dirty="0" smtClean="0"/>
              <a:t> </a:t>
            </a:r>
            <a:r>
              <a:rPr lang="ar-OM" dirty="0" err="1" smtClean="0"/>
              <a:t>المركزى</a:t>
            </a:r>
            <a:r>
              <a:rPr lang="ar-OM" dirty="0" smtClean="0"/>
              <a:t>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1- الدماغ                   2- الحبل </a:t>
            </a:r>
            <a:r>
              <a:rPr lang="ar-OM" dirty="0" err="1" smtClean="0"/>
              <a:t>الشوكى</a:t>
            </a:r>
            <a:r>
              <a:rPr lang="ar-OM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95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مما يتكون الجهاز </a:t>
            </a:r>
            <a:r>
              <a:rPr lang="ar-OM" dirty="0" err="1" smtClean="0"/>
              <a:t>العصبى</a:t>
            </a:r>
            <a:r>
              <a:rPr lang="ar-OM" dirty="0" smtClean="0"/>
              <a:t> </a:t>
            </a:r>
            <a:r>
              <a:rPr lang="ar-OM" dirty="0" err="1" smtClean="0"/>
              <a:t>الطرفى</a:t>
            </a:r>
            <a:r>
              <a:rPr lang="ar-OM" dirty="0" smtClean="0"/>
              <a:t>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1- الاعصاب                    2- المستقبلات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7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هو اقواس الانعكاس         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471" y="1571625"/>
            <a:ext cx="2903329" cy="4351338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34" y="1690688"/>
            <a:ext cx="7430537" cy="338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1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ماذا يحدث عند لمس </a:t>
            </a:r>
            <a:r>
              <a:rPr lang="ar-OM" dirty="0" err="1" smtClean="0"/>
              <a:t>شيئ</a:t>
            </a:r>
            <a:r>
              <a:rPr lang="ar-OM" dirty="0" smtClean="0"/>
              <a:t> ساخن        ( قوس الانعكاس )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يتولد سيال </a:t>
            </a:r>
            <a:r>
              <a:rPr lang="ar-OM" dirty="0" err="1" smtClean="0"/>
              <a:t>عصبى</a:t>
            </a:r>
            <a:r>
              <a:rPr lang="ar-OM" dirty="0" smtClean="0"/>
              <a:t> في الخلية العصبية الحسية وينقل عبر التشابك </a:t>
            </a:r>
            <a:r>
              <a:rPr lang="ar-OM" dirty="0" err="1" smtClean="0"/>
              <a:t>العصبى</a:t>
            </a:r>
            <a:r>
              <a:rPr lang="ar-OM" dirty="0" smtClean="0"/>
              <a:t> الى الخلية العصبية الموصلة في الحبل </a:t>
            </a:r>
            <a:r>
              <a:rPr lang="ar-OM" dirty="0" err="1" smtClean="0"/>
              <a:t>الشوكى</a:t>
            </a:r>
            <a:r>
              <a:rPr lang="ar-OM" dirty="0" smtClean="0"/>
              <a:t> ثم ينقل الى الخلية العصبية الحركية المتصلة بالعضلة فتنقبض                                        </a:t>
            </a:r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831" y="3476153"/>
            <a:ext cx="7430537" cy="338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49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هو رد الفعل المنعكس            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700" y="2311400"/>
            <a:ext cx="11938000" cy="2226531"/>
          </a:xfrm>
        </p:spPr>
      </p:pic>
    </p:spTree>
    <p:extLst>
      <p:ext uri="{BB962C8B-B14F-4D97-AF65-F5344CB8AC3E}">
        <p14:creationId xmlns:p14="http://schemas.microsoft.com/office/powerpoint/2010/main" val="37244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علل تعد الأفعال المنعكسة امثلة على الأفعال </a:t>
            </a:r>
            <a:r>
              <a:rPr lang="ar-OM" dirty="0" err="1" smtClean="0"/>
              <a:t>اللاارادية</a:t>
            </a:r>
            <a:r>
              <a:rPr lang="ar-OM" dirty="0" smtClean="0"/>
              <a:t> ؟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err="1" smtClean="0"/>
              <a:t>لانها</a:t>
            </a:r>
            <a:r>
              <a:rPr lang="ar-OM" dirty="0" smtClean="0"/>
              <a:t> لا تقع تحت سيطرة الوعى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7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اشرح مع الرسم تركيب العين            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705" y="2386581"/>
            <a:ext cx="7630590" cy="3229426"/>
          </a:xfrm>
        </p:spPr>
      </p:pic>
    </p:spTree>
    <p:extLst>
      <p:ext uri="{BB962C8B-B14F-4D97-AF65-F5344CB8AC3E}">
        <p14:creationId xmlns:p14="http://schemas.microsoft.com/office/powerpoint/2010/main" val="7540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err="1" smtClean="0"/>
              <a:t>ماذ</a:t>
            </a:r>
            <a:r>
              <a:rPr lang="ar-OM" dirty="0" smtClean="0"/>
              <a:t> يقصد بالشبكية  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جزء العين الحساس للضوء والذى يحتوى على الخلايا المستقبلة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1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err="1" smtClean="0"/>
              <a:t>ماذ</a:t>
            </a:r>
            <a:r>
              <a:rPr lang="ar-OM" dirty="0" smtClean="0"/>
              <a:t> يحدث للحدقة ( بؤبؤ العين ) عند التعرض لضوء شديد وماذا يحدث اذا تعرضت لضوء خافت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في الضوء الشديد تضيق الحدقة                      </a:t>
            </a:r>
          </a:p>
          <a:p>
            <a:r>
              <a:rPr lang="ar-OM" dirty="0" smtClean="0"/>
              <a:t>في الضوء الخافت تتسع الحدقة                      </a:t>
            </a:r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2933700"/>
            <a:ext cx="9994899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كيف نرى الاجسام  وكيف نرى الاجسام القريبة والبعيدة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نرى الاجسام  مقلوبة ويتم تصحيح البيانات في المخ              </a:t>
            </a:r>
          </a:p>
          <a:p>
            <a:r>
              <a:rPr lang="ar-OM" dirty="0" smtClean="0"/>
              <a:t>الجسم القريب يكون الانكسار </a:t>
            </a:r>
            <a:r>
              <a:rPr lang="ar-OM" dirty="0" err="1" smtClean="0"/>
              <a:t>للاشعة</a:t>
            </a:r>
            <a:r>
              <a:rPr lang="ar-OM" dirty="0" smtClean="0"/>
              <a:t> كبير                    </a:t>
            </a:r>
          </a:p>
          <a:p>
            <a:r>
              <a:rPr lang="ar-OM" dirty="0" smtClean="0"/>
              <a:t>الجسم البعيد تكون الاشعة متوازية تقريبا والانكسار قليل           </a:t>
            </a:r>
          </a:p>
          <a:p>
            <a:r>
              <a:rPr lang="ar-OM" dirty="0" smtClean="0"/>
              <a:t>   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1" y="3225800"/>
            <a:ext cx="5105400" cy="32791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3938276"/>
            <a:ext cx="6028221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78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الإحساس               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هو القدرة على استشعار التغيرات التي تحدث في البيئة المحيطة والاستجابة لها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3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كيف تتكيف عدسة العين  لتسقط الصورة على الشبكية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الشرح متروك للطالب                           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100" y="1866682"/>
            <a:ext cx="7163800" cy="31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0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هي الغدة الصماء  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مجموعة خلايا افرازية تفرز الهرمونات في الدم مباشرة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86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المقصود بالهرمون                    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00" y="2723304"/>
            <a:ext cx="8420100" cy="752580"/>
          </a:xfrm>
        </p:spPr>
      </p:pic>
    </p:spTree>
    <p:extLst>
      <p:ext uri="{BB962C8B-B14F-4D97-AF65-F5344CB8AC3E}">
        <p14:creationId xmlns:p14="http://schemas.microsoft.com/office/powerpoint/2010/main" val="25067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هو تأثير هرمون </a:t>
            </a:r>
            <a:r>
              <a:rPr lang="ar-OM" dirty="0" err="1" smtClean="0"/>
              <a:t>الادرنيالين</a:t>
            </a:r>
            <a:r>
              <a:rPr lang="ar-OM" dirty="0" smtClean="0"/>
              <a:t>         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1- زيادة نبض القلب                                                                     </a:t>
            </a:r>
          </a:p>
          <a:p>
            <a:r>
              <a:rPr lang="ar-OM" dirty="0" smtClean="0"/>
              <a:t>2- زيادة سرعة التنفس                                                                   </a:t>
            </a:r>
          </a:p>
          <a:p>
            <a:r>
              <a:rPr lang="ar-OM" dirty="0" smtClean="0"/>
              <a:t>3-اتساع حدقة العين                                                                      </a:t>
            </a:r>
          </a:p>
          <a:p>
            <a:r>
              <a:rPr lang="ar-OM" dirty="0" smtClean="0"/>
              <a:t>4- انقباض الاوعية الدموية في الجلد والجهاز </a:t>
            </a:r>
            <a:r>
              <a:rPr lang="ar-OM" dirty="0" err="1" smtClean="0"/>
              <a:t>الهضمى</a:t>
            </a:r>
            <a:r>
              <a:rPr lang="ar-OM" dirty="0" smtClean="0"/>
              <a:t> فيبدو اللون شاحب         </a:t>
            </a:r>
          </a:p>
          <a:p>
            <a:r>
              <a:rPr lang="ar-OM" dirty="0" smtClean="0"/>
              <a:t>5- تحث الكبد على افراز الجلوكوز المخزن </a:t>
            </a:r>
            <a:r>
              <a:rPr lang="ar-OM" dirty="0" err="1" smtClean="0"/>
              <a:t>فية</a:t>
            </a:r>
            <a:r>
              <a:rPr lang="ar-OM" dirty="0"/>
              <a:t> </a:t>
            </a:r>
            <a:r>
              <a:rPr lang="ar-OM" dirty="0" smtClean="0"/>
              <a:t>للحصول على الطاقة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20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هو هرمون </a:t>
            </a:r>
            <a:r>
              <a:rPr lang="ar-OM" dirty="0" err="1" smtClean="0"/>
              <a:t>الادرنيالين</a:t>
            </a:r>
            <a:r>
              <a:rPr lang="ar-OM" dirty="0" smtClean="0"/>
              <a:t> ومن </a:t>
            </a:r>
            <a:r>
              <a:rPr lang="ar-OM" dirty="0" err="1" smtClean="0"/>
              <a:t>يفرزة</a:t>
            </a:r>
            <a:r>
              <a:rPr lang="ar-OM" dirty="0" smtClean="0"/>
              <a:t>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هرمون الكر والفر </a:t>
            </a:r>
            <a:r>
              <a:rPr lang="ar-OM" dirty="0" err="1" smtClean="0"/>
              <a:t>تفرزة</a:t>
            </a:r>
            <a:r>
              <a:rPr lang="ar-OM" dirty="0" smtClean="0"/>
              <a:t> الغدتان </a:t>
            </a:r>
            <a:r>
              <a:rPr lang="ar-OM" dirty="0" err="1" smtClean="0"/>
              <a:t>الكظريتان</a:t>
            </a:r>
            <a:r>
              <a:rPr lang="ar-OM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1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س ما هي المؤثرات  ( المنبهات )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هي التغيرات التي </a:t>
            </a:r>
            <a:r>
              <a:rPr lang="ar-OM" dirty="0" err="1" smtClean="0"/>
              <a:t>يتحسسها</a:t>
            </a:r>
            <a:r>
              <a:rPr lang="ar-OM" dirty="0" smtClean="0"/>
              <a:t> الانسان بواسطة خلايا حسية تسمى المستقبلات ويستجيب لها بواسطة أعضاء الاستجابة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05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هي أعضاء الاستجابة              </a:t>
            </a:r>
            <a:br>
              <a:rPr lang="ar-OM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1-العضلات تستجيب بالانقباض                                                  </a:t>
            </a:r>
          </a:p>
          <a:p>
            <a:r>
              <a:rPr lang="ar-OM" dirty="0" smtClean="0"/>
              <a:t>2- الغدد مثل اللعابية تستجيب لرائحة الطعام </a:t>
            </a:r>
            <a:r>
              <a:rPr lang="ar-OM" dirty="0" err="1" smtClean="0"/>
              <a:t>بافراز</a:t>
            </a:r>
            <a:r>
              <a:rPr lang="ar-OM" dirty="0" smtClean="0"/>
              <a:t> اللعاب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36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المقصود بالتنظيم        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هو الطريقة التي يتم خلالها التقاط المؤثرات بواسطة المستقبلات وارسال المعلومات الى </a:t>
            </a:r>
            <a:r>
              <a:rPr lang="ar-OM" smtClean="0"/>
              <a:t>أعضاء الاستجابة                           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37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يتم ارسال المعلومات من المستقبلات الى أعضاء الاستجابة بطريقتين ما هما ؟          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1- تنظيم </a:t>
            </a:r>
            <a:r>
              <a:rPr lang="ar-OM" dirty="0" err="1" smtClean="0"/>
              <a:t>عصبى</a:t>
            </a:r>
            <a:r>
              <a:rPr lang="ar-OM" dirty="0" smtClean="0"/>
              <a:t> وهى الأسرع بواسطة الاعصاب                    </a:t>
            </a:r>
          </a:p>
          <a:p>
            <a:r>
              <a:rPr lang="ar-OM" dirty="0" smtClean="0"/>
              <a:t>2- تنظيم </a:t>
            </a:r>
            <a:r>
              <a:rPr lang="ar-OM" dirty="0" err="1" smtClean="0"/>
              <a:t>هرمونى</a:t>
            </a:r>
            <a:r>
              <a:rPr lang="ar-OM" dirty="0" smtClean="0"/>
              <a:t> وهى </a:t>
            </a:r>
            <a:r>
              <a:rPr lang="ar-OM" dirty="0" err="1" smtClean="0"/>
              <a:t>الابطأ</a:t>
            </a:r>
            <a:r>
              <a:rPr lang="ar-OM" dirty="0" smtClean="0"/>
              <a:t>  بواسطة مواد كيميائية تسمى الهرمونات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60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مما يتكون الجهاز </a:t>
            </a:r>
            <a:r>
              <a:rPr lang="ar-OM" dirty="0" err="1" smtClean="0"/>
              <a:t>العصبى</a:t>
            </a:r>
            <a:r>
              <a:rPr lang="ar-OM" dirty="0" smtClean="0"/>
              <a:t>   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من خلايا متخصصة تسمى الخلايا العصبية            </a:t>
            </a:r>
          </a:p>
          <a:p>
            <a:r>
              <a:rPr lang="ar-OM" dirty="0" smtClean="0"/>
              <a:t>  </a:t>
            </a:r>
          </a:p>
          <a:p>
            <a:r>
              <a:rPr lang="ar-OM" dirty="0" smtClean="0"/>
              <a:t> </a:t>
            </a:r>
          </a:p>
          <a:p>
            <a:r>
              <a:rPr lang="ar-OM" dirty="0" smtClean="0"/>
              <a:t>    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06441" y="2705102"/>
            <a:ext cx="1276612" cy="415289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294" y="3214019"/>
            <a:ext cx="1829055" cy="182879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2363788"/>
            <a:ext cx="1451005" cy="35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60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هي أنواع الخلايا العصبية   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68624"/>
          </a:xfrm>
        </p:spPr>
        <p:txBody>
          <a:bodyPr/>
          <a:lstStyle/>
          <a:p>
            <a:r>
              <a:rPr lang="ar-OM" dirty="0" smtClean="0"/>
              <a:t>1-خلية عصبية حسية         2- خلية عصبية موصلة      3- خلية عصبية حركية   </a:t>
            </a:r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94" y="2323850"/>
            <a:ext cx="1438306" cy="35819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472" y="2795498"/>
            <a:ext cx="1829055" cy="2055901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04910" y="2545506"/>
            <a:ext cx="1784390" cy="42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54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ما المقصود بالتشابك </a:t>
            </a:r>
            <a:r>
              <a:rPr lang="ar-OM" dirty="0" err="1" smtClean="0"/>
              <a:t>العصبى</a:t>
            </a:r>
            <a:r>
              <a:rPr lang="ar-OM" dirty="0" smtClean="0"/>
              <a:t>           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OM" dirty="0" smtClean="0"/>
              <a:t>هو المنطقة الواقعة بين النهايات العصبية لخلية عصبية والشجيرات العصبية لخلية عصبية أخرى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5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379</Words>
  <Application>Microsoft Office PowerPoint</Application>
  <PresentationFormat>ملء الشاشة</PresentationFormat>
  <Paragraphs>56</Paragraphs>
  <Slides>24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نسق Office</vt:lpstr>
      <vt:lpstr>مراجعة الوحدة السادسة احياء تاسع</vt:lpstr>
      <vt:lpstr>الإحساس                            </vt:lpstr>
      <vt:lpstr>س ما هي المؤثرات  ( المنبهات )          </vt:lpstr>
      <vt:lpstr>ما هي أعضاء الاستجابة               </vt:lpstr>
      <vt:lpstr>ما المقصود بالتنظيم                     </vt:lpstr>
      <vt:lpstr>يتم ارسال المعلومات من المستقبلات الى أعضاء الاستجابة بطريقتين ما هما ؟                       </vt:lpstr>
      <vt:lpstr>مما يتكون الجهاز العصبى                </vt:lpstr>
      <vt:lpstr>ما هي أنواع الخلايا العصبية                </vt:lpstr>
      <vt:lpstr>ما المقصود بالتشابك العصبى              </vt:lpstr>
      <vt:lpstr>مما يتكون الجهار العصبى المركزى             </vt:lpstr>
      <vt:lpstr>مما يتكون الجهاز العصبى الطرفى            </vt:lpstr>
      <vt:lpstr>ما هو اقواس الانعكاس         </vt:lpstr>
      <vt:lpstr>ماذا يحدث عند لمس شيئ ساخن        ( قوس الانعكاس ) </vt:lpstr>
      <vt:lpstr>ما هو رد الفعل المنعكس            </vt:lpstr>
      <vt:lpstr>علل تعد الأفعال المنعكسة امثلة على الأفعال اللاارادية ؟ </vt:lpstr>
      <vt:lpstr>اشرح مع الرسم تركيب العين            </vt:lpstr>
      <vt:lpstr>ماذ يقصد بالشبكية               </vt:lpstr>
      <vt:lpstr>ماذ يحدث للحدقة ( بؤبؤ العين ) عند التعرض لضوء شديد وماذا يحدث اذا تعرضت لضوء خافت          </vt:lpstr>
      <vt:lpstr>كيف نرى الاجسام  وكيف نرى الاجسام القريبة والبعيدة </vt:lpstr>
      <vt:lpstr>كيف تتكيف عدسة العين  لتسقط الصورة على الشبكية </vt:lpstr>
      <vt:lpstr>ما هي الغدة الصماء               </vt:lpstr>
      <vt:lpstr>ما المقصود بالهرمون                    </vt:lpstr>
      <vt:lpstr>ما هو تأثير هرمون الادرنيالين                      </vt:lpstr>
      <vt:lpstr>ما هو هرمون الادرنيالين ومن يفرزة             </vt:lpstr>
    </vt:vector>
  </TitlesOfParts>
  <Company>Abu Taha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مراجعة الوحدة السادسة احياء تاسع</dc:title>
  <dc:creator>hany</dc:creator>
  <cp:lastModifiedBy>hany</cp:lastModifiedBy>
  <cp:revision>13</cp:revision>
  <dcterms:created xsi:type="dcterms:W3CDTF">2021-12-17T07:17:01Z</dcterms:created>
  <dcterms:modified xsi:type="dcterms:W3CDTF">2021-12-17T16:42:45Z</dcterms:modified>
</cp:coreProperties>
</file>