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0DC58D-A83E-60E3-BB6E-6CC950B240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0033F1-40D1-4132-9E7C-A63D8E5C10F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BDBE6-690E-5A06-41E1-EE237D5A4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0AB22-997C-1C9D-3CD9-F7812661A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6D8F6-F68B-46C7-AB87-5CD68E1983B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5269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4BFE8-7449-4C42-FA34-7F639B27D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44DF37-26FC-4844-A184-10714187D74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9C7A4-9693-9BF9-DA35-819ADC904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B249E9-D838-D4D5-1F30-BE2DE23A9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E0C93-3DA3-48FD-85F6-5BFF19BB602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92600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5D997-5332-946F-E946-A142375E5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97FE78-F065-454B-ADBD-A6EB5359EEC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81D04-FC8A-BF94-1818-EC034B6E01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B8E774-DF84-F442-8EB5-773BD68F1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B5D31A-825E-439F-BAEA-8D9AA06EA0A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36671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A1F0B-3F04-735C-72BD-0983DD412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3110CD-7D9F-46B7-8B70-32EC4E0F661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5BEE9-F300-D4BA-9B23-C8F6AE032E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3D829-9D03-BB2E-311A-822B4E1E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04F27-41AE-48FE-A473-86D52A9D915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2396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0EF881-C82B-8CCF-6184-14BFB5C90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B6A375-9E6F-44F6-AB58-CA1C099B8AF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FC6BB-DF3B-9FB3-28C8-EFF1A8EC4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198223-98B1-2A34-FE83-CFE17913D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89010-66C0-4575-A103-B2736313CD4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6377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F7A966C-FBFC-FC91-C2A0-4B33A4B7B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4B536E-7D4C-4D27-938A-42A851D4805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758F26F-A1EF-393A-F5AD-64D903801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E5A4A1-57F2-B7B9-30BF-12B47A4D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DFF7F-20BC-420C-99A0-A7F66E7BA25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96162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E8364A26-3CCC-BB0A-F408-D6E43C084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6EB6F1-8AA2-495B-83B3-50946A0A822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AAA0BCE-BF7B-3DD4-69C0-F6AC603CE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18EFBFD-F5B8-92A7-23FB-C7B8ABAD0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D26996-CEC8-4421-95A2-84C1D39DA86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85759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D1AA1FC-70C8-6B22-F99F-9C2DF1685D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02EECC-0996-496C-BE69-E7367D64AA0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B2C790A-6D24-EFE1-EC19-CBC12621A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6513324-414E-B1B2-F6AA-50445DC60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E16332-91C8-45C1-A18C-61E2D9B983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0997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310ECA9-2ABE-AAA0-4488-998AD788C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BBEA91-89B2-4A23-8C10-9AD47597327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0106F99-AFBF-B2DA-5D5F-A40496F51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DC8F20-0AA6-3DBD-91D5-38199DD9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223CC0-ED44-4AAB-A9E0-FAFEFAD1178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056083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5C6E372-FC76-E12C-DF50-3B87DCE3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608E7B-6707-41FF-A346-F49479AD250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23C85D2-7BF1-0E23-6236-76AF2918F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0A5157-BC2D-9D15-A543-A50934625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93134D-EEEC-4427-90AC-97167E0771C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57130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347BCAB-0E45-66B7-D43D-0BF6A8FA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C83EDA-9309-4C3C-8C33-9A2B54A187E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E5F296A-A380-800A-7874-2B9ED9C6A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A86450B-7057-2F4F-2D3E-A3EF4116E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6628E-950B-4F06-BBDE-60F6D466279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3430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1904759-C6FD-09B3-D7E8-39EB23E6B2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09DB3B1F-A4AC-04C6-7768-3169A6A9C3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338C8-7AED-8E2C-3951-794B0AF6A1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14FC24D-7F88-494D-B18C-370F98459DC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4BC34-29B4-9420-1D9E-F6923EDE37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69BABE-5047-4054-194E-DCC1E337C3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0D69F12-3558-4465-8DF1-8B4E4449C138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9FD9D48-1CF4-074C-E8D8-8049D0D6962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2F68D31D-A0C7-4028-B707-3E74FFD9167D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/9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3.png"/><Relationship Id="rId4" Type="http://schemas.openxmlformats.org/officeDocument/2006/relationships/slide" Target="slide5.xml"/><Relationship Id="rId9" Type="http://schemas.openxmlformats.org/officeDocument/2006/relationships/slide" Target="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AAED3A43-F98E-9C30-11F0-BF56967A7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57BDF35D-4C85-771D-D8D8-3645EE3AE5B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8E8123D-1B9F-02E0-5AC7-9F0BE118E4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C0E8624-EBF1-9BCF-D2A2-91EC0172B8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1C46D94F-20B4-28A9-31DE-98E0D3F69DC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399667E-8901-0729-4905-B13388D896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917B00E0-7E70-A4F1-5398-DD3E26E1D3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2298895D-C4E7-3E3F-8AC4-AA7B67081B07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B3691536-6A4B-A8AB-756C-D1B5644397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2F82123D-EACD-D0EF-B2E8-25872CADBA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937BBAE6-E992-4805-289C-F3169467F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2AAD0281-8261-A5D0-027E-779875BCD25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9622D75-A0E2-FCFE-8537-5768D574A4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6F51C9F-2612-A2F2-CD04-381398C6FB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8C9BCDA9-1C17-CB3D-6D72-C9721DC90A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70D8360-9F56-6DB5-7CEA-9027F2D5C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1FC4E188-4325-E629-AD9E-007E2A5870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8F3A5313-EC4B-C86B-50EE-0E1F3AD2C8C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61387591-6A20-FE95-D25F-7276AAF3BF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856FD41-E959-9811-0B2B-905EDF5F46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A643E2E-EAEE-2D91-5CA5-F46BAB2AE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95F901FA-B0D1-05B4-A92A-4394F4C18E2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F4BA2BB-6E47-F465-E0B1-E9B04A4EE4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0E2638B-08CB-D80C-0E82-2593D7704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71E5FB53-DCD4-BC96-A4E6-EDB567287DD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78C3609-50D2-66E0-A226-C0522DBF44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4AD4DCC-25AF-C5E3-8A30-2C565007CE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CD7447D8-12A8-D7C7-6C27-54FF9B5BBDB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866E4D25-97F6-AD4D-0F01-47FF8695D5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97E7202-9AF4-7BAF-32E2-C14AD194EF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4246679D-D764-C176-E677-02D269CCE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FCB9EBA2-5229-9C7F-5BF1-89FFDC2400C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9D484A1-DC19-3218-AB39-BFF506BC3E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DF3DAD5-A76A-2501-18B4-BE5E5CF326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1CDAB863-475B-ED3D-3C00-F9C6A0E73BA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CF06D8D-ECFE-000E-B581-5E5879EF22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9481350-5F88-4231-9FA4-A93859A3D4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8DA5ED7A-99CA-7B14-36D2-441EB81B0FA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2509101-8D2E-522C-FDAD-37985FB700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4D1D3ED3-2D34-560E-B275-A3511799E5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34B80CE5-B84E-42C0-15AA-0A0A79931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9CB88337-5987-4FD9-E686-58A07630224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4341272-50BE-007B-8F4C-E6A032363E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9A67FC9E-2718-2543-F524-781D840266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1C4A3AB2-24E4-E397-9E97-780E633DF29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455F505-499A-C9CA-91F5-7B74ECEBA8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2282CAF4-736B-1EF1-625B-EF2A0A2E57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315C83E-6BC7-27D2-6032-D4C6D45FB2D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A65655AB-DDC9-8C49-0AFE-E2FB9E162C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146899F-B601-0137-6185-78A8A5070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9A96046-5938-73B5-3299-C3E96CE11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8323F9F-7785-65A2-5CE0-80857DCCAB9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99D490E-274D-FFA8-BC37-C59DC45757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7165DB0-C32E-B908-9496-D8384AADDA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0E378918-7107-A276-02D4-808BDD0A91D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54D257E-9204-78F6-61EA-AA686ADE09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5CD3888-D3EC-696E-6BA1-4AF26560D6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BB253E96-BE80-B562-DC20-364BFDA1463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76AAF7B6-6057-BDAB-47FD-1F65B63789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F0A14CB-B0B6-8255-1E82-3670FAD91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A455F856-1D34-5011-315A-1A356D078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66D3EDB-9A61-1C46-1C4F-D946D37C82C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EACAB60-5850-817D-C733-3371B37DC9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531E51C-3227-73AC-61E3-EC2018AD65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4B75A535-E2AC-D5E3-8F06-91FFB470BD7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387009C-3C06-8E82-7B76-048C432568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D65B34D-3F8A-A39E-394B-5469A2F81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527974F8-C3B3-632A-E757-D3405D832FA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2">
              <a:extLst>
                <a:ext uri="{FF2B5EF4-FFF2-40B4-BE49-F238E27FC236}">
                  <a16:creationId xmlns:a16="http://schemas.microsoft.com/office/drawing/2014/main" id="{868BF099-D0E5-FFF6-F53D-C425623FA0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253281F2-969F-3E72-B03B-23FD46EBC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C62E9869-01E2-30EC-4A8E-CE9DC9687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874B3C36-5EDA-496B-4C2E-A35DE661B25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0DBC9B-EC26-50BB-6CCA-01DB07FDFB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C647B6E-87E7-4CD0-B842-A924025E52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E9C8679F-40BF-9210-96CF-4B0A615BFFD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E6CC359-1D13-9CA0-ED52-2039724BA4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DCB3C435-058C-A250-F59A-7FF267DAF9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0970654C-87DC-0590-C2FD-AA70F62BDA4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2">
              <a:extLst>
                <a:ext uri="{FF2B5EF4-FFF2-40B4-BE49-F238E27FC236}">
                  <a16:creationId xmlns:a16="http://schemas.microsoft.com/office/drawing/2014/main" id="{0D71F5F6-49C7-E16D-E74D-19738CBD67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A2835425-CFDF-91AC-D358-DFBDABE443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25C65503-122C-94DD-CC40-101EB3190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EF7C38E6-E99A-0E16-32AA-E214BDE275C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02D4CDB-7E37-EB14-AD43-29C9668605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C1E75B43-67FF-178E-3AD4-1F4BC9B581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C737BF6A-A930-97D6-E905-0FF96DDB262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3ABDFD2C-DD01-332D-925E-1E39E55B4C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EBBEECB3-1BD5-EE7F-3C52-A4795FC939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3C9BE276-E871-3834-CD26-160C4603A6C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BE27BB5B-4EC7-9CC6-469E-31DF7D5FE3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05E21F90-679E-52F1-D7DE-FE41F65A3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27</Words>
  <Application>Microsoft Office PowerPoint</Application>
  <PresentationFormat>와이드스크린</PresentationFormat>
  <Paragraphs>27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2008-12-11T07:47:35Z</dcterms:created>
  <dcterms:modified xsi:type="dcterms:W3CDTF">2025-01-08T07:38:45Z</dcterms:modified>
</cp:coreProperties>
</file>