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68"/>
  </p:normalViewPr>
  <p:slideViewPr>
    <p:cSldViewPr>
      <p:cViewPr varScale="1">
        <p:scale>
          <a:sx n="96" d="100"/>
          <a:sy n="96" d="100"/>
        </p:scale>
        <p:origin x="200" y="6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29E838-B94F-8631-2BCC-26498A46B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B84F8-78C8-4E94-AABD-8B4E99D49BF3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D4C169-5F2F-1F85-0668-5F011111F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CB693B-D1F5-CF9D-4E75-C49E34D92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B29AE-359F-4930-A0EF-A49EB04E781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94082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15B766-C7E6-CB90-C2FB-4A1CA6C2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8E338-C23C-43AC-8C62-8281AED0BA86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57042B-419C-896B-3B97-CAF800891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AAA2D-5AFA-E3D0-5BA4-CA7F1638F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FBB75-072A-43B2-8E53-3ADF0A32D0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04595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A8B65-6D1E-A329-7730-7FD7806C7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7BAD8-763C-4947-AE03-2B8218922FDB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12DBC-C372-328C-3EDB-1B2C49B90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A74BC-83B4-6D94-2441-1A2376A45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C08B2-09E4-4A0E-8257-0EF442646D5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36475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219B0-8FC4-6B25-563C-4739DB265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634EB-1EEA-4FB5-8E3A-043ED313738C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2357F4-CDA2-81B5-97F7-19CFB7B7A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136693-C2D4-6E27-A3BE-87D5800AE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DCFED-8D6E-430A-817C-55D60BB5E84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77345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C1ACF-DBCD-3F56-B52D-3E9B77379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619D9-591F-45F7-A4FE-29060C8CEB4F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C727-7977-0B2E-D5FC-ED9A890A8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A65BC9-887F-6877-FFD5-8AE930726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CB7C3-19CC-4FF9-85A9-96EAE104793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86712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9B428FA-24D9-F5D5-25C0-72440A66B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501F9-290F-4AC2-9E66-1F098A70E5DA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C846B9F-D791-84A7-89D6-7CF905213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0640F8F-C51C-1D21-1E59-D8603B8FF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7C7FA-4333-414D-AEE6-821932A88C8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18942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161A7F5-4A0C-6341-B840-32CCC0AEC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B07A2-EE39-4BD4-B3FE-218F715FD16C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3636333-4745-E245-5979-58B112A2B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A4D7885-632C-0ED7-DD4E-7E29BDFC1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7B4D5-217B-4E14-95C7-68C71A6D99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88219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A3DFBB8-E62B-5620-BC9A-7CE1F1919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F6D40-5671-46C3-BC7A-878E0183EF35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53C3202-C002-B637-BCD7-F618D3899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1D757E-527C-645A-43E3-57A410DCB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422F4-6996-4CBF-977F-966CC8FCEC9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05251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2B4C4EE-BE03-71A0-6308-5EB9765E7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92FA1-C357-4BD9-A740-74429893E36F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8BDAC5C-05A5-04FE-F692-B978D027F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A207F4A-7AC1-C48D-9B9A-0348D7F45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EF026-3307-4722-B4FB-FEAE2E9B784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30423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3ACE020-EFAB-AF86-203E-8E2BDFCAB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9919F-A7D0-4DE5-B3C4-C8A515E8FF6D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BA2F3B2-A3B2-D617-1D2C-4BA6B51B1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FA98463-0E42-6E08-D11C-964BD5988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4141C-9108-4731-ABA9-86D8D007637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10250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11EA037-D8C5-CF92-3690-63E576FBC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358F3-D824-4BF9-8BDB-AD8344890C68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5125C52-615C-C41B-41FB-2F8D4D68C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7FBCB4B-96FA-0C5B-BA9A-A96431C3D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95FD7-1146-4EBA-A2A7-7A36F19D255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55888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2F0DDDA-723F-C3C2-FDB3-144CB95577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7B87380-2526-ECE5-BF42-F301B2F4BA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A0DA88-824B-AD69-C06F-89A4ACFDCE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34" charset="-127"/>
              </a:defRPr>
            </a:lvl1pPr>
          </a:lstStyle>
          <a:p>
            <a:pPr>
              <a:defRPr/>
            </a:pPr>
            <a:fld id="{D92588AF-BB62-43A0-B08E-882FAE79BE4F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02861-D539-5A52-7BC5-2EA1F76C5D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1446DD-B2E1-29AC-F569-DE8BA9A95E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34" charset="-127"/>
              </a:defRPr>
            </a:lvl1pPr>
          </a:lstStyle>
          <a:p>
            <a:pPr>
              <a:defRPr/>
            </a:pPr>
            <a:fld id="{7BF39222-92E5-447D-AF9E-450C6533853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316866C2-22DD-87AC-A2F3-7527FC75853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C4620AA2-E2F2-4BB2-AC88-36C2B331A80F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5">
            <a:extLst>
              <a:ext uri="{FF2B5EF4-FFF2-40B4-BE49-F238E27FC236}">
                <a16:creationId xmlns:a16="http://schemas.microsoft.com/office/drawing/2014/main" id="{04A0997C-E1A5-1691-5441-193042AAC75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62BB2DA2-5861-6CFB-7AAC-53A543AB7F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7951375C-46C2-88D5-E6BA-26D83AD3BB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4" name="Group 8">
            <a:extLst>
              <a:ext uri="{FF2B5EF4-FFF2-40B4-BE49-F238E27FC236}">
                <a16:creationId xmlns:a16="http://schemas.microsoft.com/office/drawing/2014/main" id="{FA165A4B-03F6-4376-AD05-AF749C109F4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19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EF1FA108-A36F-B3E9-849E-0EEF2F6E66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3861C7BA-CDB7-7017-D334-8D53F1B867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5" name="Group 11">
            <a:extLst>
              <a:ext uri="{FF2B5EF4-FFF2-40B4-BE49-F238E27FC236}">
                <a16:creationId xmlns:a16="http://schemas.microsoft.com/office/drawing/2014/main" id="{95B8FEFC-248D-077C-5DA7-6B74CF66F03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3317" name="Picture 12">
              <a:extLst>
                <a:ext uri="{FF2B5EF4-FFF2-40B4-BE49-F238E27FC236}">
                  <a16:creationId xmlns:a16="http://schemas.microsoft.com/office/drawing/2014/main" id="{4324BAFB-BB80-BEB3-DC8F-BA9357EBE8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8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837A76D6-1A91-7FC1-DE76-D31E7FF558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3316" name="Picture 4" descr="146-1">
            <a:extLst>
              <a:ext uri="{FF2B5EF4-FFF2-40B4-BE49-F238E27FC236}">
                <a16:creationId xmlns:a16="http://schemas.microsoft.com/office/drawing/2014/main" id="{E93FF440-6AAD-1F1F-F2D8-3F1DE17FBBDD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Group 5">
            <a:extLst>
              <a:ext uri="{FF2B5EF4-FFF2-40B4-BE49-F238E27FC236}">
                <a16:creationId xmlns:a16="http://schemas.microsoft.com/office/drawing/2014/main" id="{D2777835-F537-02CC-FF5B-6416D43EF4F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BB7A4E19-B8F4-8256-B8F2-1A4BBF9354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DF481E96-BE95-90A4-9448-8CD51EA478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38" name="Group 8">
            <a:extLst>
              <a:ext uri="{FF2B5EF4-FFF2-40B4-BE49-F238E27FC236}">
                <a16:creationId xmlns:a16="http://schemas.microsoft.com/office/drawing/2014/main" id="{EAFF7189-BDE4-F4BD-0A1A-C3F5B58B3B7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3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43FFD204-20E9-9AC3-8985-80E2C65648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22E19BCF-10AD-9516-D504-401EC47934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39" name="Group 11">
            <a:extLst>
              <a:ext uri="{FF2B5EF4-FFF2-40B4-BE49-F238E27FC236}">
                <a16:creationId xmlns:a16="http://schemas.microsoft.com/office/drawing/2014/main" id="{3F3D4829-D9E7-D491-35C3-55E1D6B5277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4341" name="Picture 12">
              <a:extLst>
                <a:ext uri="{FF2B5EF4-FFF2-40B4-BE49-F238E27FC236}">
                  <a16:creationId xmlns:a16="http://schemas.microsoft.com/office/drawing/2014/main" id="{E3D890F6-7231-2280-B096-4E9433C1BA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2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516956AF-FC68-C896-0C2E-C9DD4678B9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4340" name="Picture 4" descr="146-후렴1_2 copy">
            <a:extLst>
              <a:ext uri="{FF2B5EF4-FFF2-40B4-BE49-F238E27FC236}">
                <a16:creationId xmlns:a16="http://schemas.microsoft.com/office/drawing/2014/main" id="{1FC40137-569C-3AE3-470F-2DD713D1DF51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5">
            <a:extLst>
              <a:ext uri="{FF2B5EF4-FFF2-40B4-BE49-F238E27FC236}">
                <a16:creationId xmlns:a16="http://schemas.microsoft.com/office/drawing/2014/main" id="{9BB58614-DBCF-6A46-6B54-B1E4D42F8E7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6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720E8F8D-CC65-D972-9ABA-28CEE46D89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0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1C891F4B-8C7F-2156-B5E1-A23EFB918D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2" name="Group 8">
            <a:extLst>
              <a:ext uri="{FF2B5EF4-FFF2-40B4-BE49-F238E27FC236}">
                <a16:creationId xmlns:a16="http://schemas.microsoft.com/office/drawing/2014/main" id="{9FF9EF52-8769-6DA3-27E9-83632639E13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67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F3DE8AB4-6F02-483B-9EAC-6943472E2E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CA0AF685-540E-9515-E638-3A4F90CFB2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3" name="Group 11">
            <a:extLst>
              <a:ext uri="{FF2B5EF4-FFF2-40B4-BE49-F238E27FC236}">
                <a16:creationId xmlns:a16="http://schemas.microsoft.com/office/drawing/2014/main" id="{76F5C1F0-BA1C-5892-FEBE-846E5B2A4FE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5365" name="Picture 12">
              <a:extLst>
                <a:ext uri="{FF2B5EF4-FFF2-40B4-BE49-F238E27FC236}">
                  <a16:creationId xmlns:a16="http://schemas.microsoft.com/office/drawing/2014/main" id="{E04939D4-17DF-A609-2070-483029EEB4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6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C6C75343-F7B3-7879-7507-9C4802F8ED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5364" name="Picture 4" descr="146-2 copy">
            <a:extLst>
              <a:ext uri="{FF2B5EF4-FFF2-40B4-BE49-F238E27FC236}">
                <a16:creationId xmlns:a16="http://schemas.microsoft.com/office/drawing/2014/main" id="{0227ED06-9F76-4EE1-4391-309907F16A7D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5">
            <a:extLst>
              <a:ext uri="{FF2B5EF4-FFF2-40B4-BE49-F238E27FC236}">
                <a16:creationId xmlns:a16="http://schemas.microsoft.com/office/drawing/2014/main" id="{E30F929B-C549-EB66-6851-5718FE3DC3A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354A0CBE-39E7-B345-DE0B-66E07C6230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F9945739-8420-3611-4F4C-9F35FEFA33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6" name="Group 8">
            <a:extLst>
              <a:ext uri="{FF2B5EF4-FFF2-40B4-BE49-F238E27FC236}">
                <a16:creationId xmlns:a16="http://schemas.microsoft.com/office/drawing/2014/main" id="{D206CB8C-7109-6AE3-E1F5-816BA483EFE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1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79F63900-E2C5-48B8-434D-EF7648B026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A3D88825-5882-09FE-6B8F-E0329E57E9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87" name="Group 11">
            <a:extLst>
              <a:ext uri="{FF2B5EF4-FFF2-40B4-BE49-F238E27FC236}">
                <a16:creationId xmlns:a16="http://schemas.microsoft.com/office/drawing/2014/main" id="{D4A90F9F-3C69-5275-7BE2-57C4211152B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6389" name="Picture 12">
              <a:extLst>
                <a:ext uri="{FF2B5EF4-FFF2-40B4-BE49-F238E27FC236}">
                  <a16:creationId xmlns:a16="http://schemas.microsoft.com/office/drawing/2014/main" id="{A6FFA43C-55E6-4609-D3EB-6A1612B22E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0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C100C090-0FB6-F71B-CD00-1AE0C118EE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6388" name="Picture 4" descr="146-후렴1_2 copy">
            <a:extLst>
              <a:ext uri="{FF2B5EF4-FFF2-40B4-BE49-F238E27FC236}">
                <a16:creationId xmlns:a16="http://schemas.microsoft.com/office/drawing/2014/main" id="{D43FB103-AFF2-CA7A-23A7-385A308B875D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2698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Group 5">
            <a:extLst>
              <a:ext uri="{FF2B5EF4-FFF2-40B4-BE49-F238E27FC236}">
                <a16:creationId xmlns:a16="http://schemas.microsoft.com/office/drawing/2014/main" id="{7F53C42D-D3D3-3F43-142B-B168061954E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741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29C1CF8B-2FD6-95FF-F2EC-02AD61D518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8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0885B6F6-3582-0FDF-D620-06665C2AB3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0" name="Group 8">
            <a:extLst>
              <a:ext uri="{FF2B5EF4-FFF2-40B4-BE49-F238E27FC236}">
                <a16:creationId xmlns:a16="http://schemas.microsoft.com/office/drawing/2014/main" id="{2DF5484F-039C-5737-39BC-52B59C06BAD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7415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E48FAD45-04BB-2D41-21D3-860C43FE96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87885ADC-5598-69A6-7B2A-1EAA4CD8E2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1" name="Group 11">
            <a:extLst>
              <a:ext uri="{FF2B5EF4-FFF2-40B4-BE49-F238E27FC236}">
                <a16:creationId xmlns:a16="http://schemas.microsoft.com/office/drawing/2014/main" id="{1966A9D5-93CA-8C8F-F0B2-DE58959EFB0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7413" name="Picture 12">
              <a:extLst>
                <a:ext uri="{FF2B5EF4-FFF2-40B4-BE49-F238E27FC236}">
                  <a16:creationId xmlns:a16="http://schemas.microsoft.com/office/drawing/2014/main" id="{FFEA143A-4E74-EA67-655F-49A4BEA73C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4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8E5C239B-B098-9D1F-2D86-C73902119F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7412" name="Picture 4" descr="146-3 copy">
            <a:extLst>
              <a:ext uri="{FF2B5EF4-FFF2-40B4-BE49-F238E27FC236}">
                <a16:creationId xmlns:a16="http://schemas.microsoft.com/office/drawing/2014/main" id="{9435098F-CFB3-4308-9564-A30257522BFC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5">
            <a:extLst>
              <a:ext uri="{FF2B5EF4-FFF2-40B4-BE49-F238E27FC236}">
                <a16:creationId xmlns:a16="http://schemas.microsoft.com/office/drawing/2014/main" id="{3432ACDB-7CB3-991C-3916-B3B420DB871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844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ADEA01DE-8AE1-CFD6-D1E1-ADE49DE421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2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EB66CB20-2260-B375-9186-9E5CDD23C7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8434" name="Group 8">
            <a:extLst>
              <a:ext uri="{FF2B5EF4-FFF2-40B4-BE49-F238E27FC236}">
                <a16:creationId xmlns:a16="http://schemas.microsoft.com/office/drawing/2014/main" id="{4F858ACF-56E5-8C98-59F2-A88F2261C2B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8439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617CCFBA-9686-0AC1-FE60-E528FE7FC9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0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07666B41-01E1-1DD5-7188-DDE6B1319D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8435" name="Group 11">
            <a:extLst>
              <a:ext uri="{FF2B5EF4-FFF2-40B4-BE49-F238E27FC236}">
                <a16:creationId xmlns:a16="http://schemas.microsoft.com/office/drawing/2014/main" id="{0FBAD8DD-CFE5-15CF-CAA8-5AB1A62C476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8437" name="Picture 12">
              <a:extLst>
                <a:ext uri="{FF2B5EF4-FFF2-40B4-BE49-F238E27FC236}">
                  <a16:creationId xmlns:a16="http://schemas.microsoft.com/office/drawing/2014/main" id="{BEB2BF2D-65DC-8683-D0E8-19DE7C0EC6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8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D051A4D9-25A9-846C-CC2C-82DCE1A4DC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8436" name="Picture 4" descr="146-후렴3 copy">
            <a:extLst>
              <a:ext uri="{FF2B5EF4-FFF2-40B4-BE49-F238E27FC236}">
                <a16:creationId xmlns:a16="http://schemas.microsoft.com/office/drawing/2014/main" id="{D29AB4CB-6C3F-3904-49DD-57CD533174FA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5</cp:revision>
  <dcterms:created xsi:type="dcterms:W3CDTF">2009-03-03T07:34:56Z</dcterms:created>
  <dcterms:modified xsi:type="dcterms:W3CDTF">2025-01-08T07:27:08Z</dcterms:modified>
</cp:coreProperties>
</file>