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2569" r:id="rId3"/>
    <p:sldId id="2570" r:id="rId4"/>
    <p:sldId id="257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3.xml"/><Relationship Id="rId10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492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734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063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0304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268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5993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582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526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983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6646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7984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351427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6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여호와여 내 마음이 교만하지 아니하고 내 눈이 오만하지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아니하오며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큰 일과 감당하지 못할 놀라운 일을 하려고 힘쓰지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131</a:t>
            </a:r>
          </a:p>
        </p:txBody>
      </p:sp>
    </p:spTree>
    <p:extLst>
      <p:ext uri="{BB962C8B-B14F-4D97-AF65-F5344CB8AC3E}">
        <p14:creationId xmlns:p14="http://schemas.microsoft.com/office/powerpoint/2010/main" val="1027426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실로 내가 내 영혼으로 고요하고 평온하게 하기를 젖 뗀 아이가 그의 어머니 품에 있음 같게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영혼이 젖 뗀 아이와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131</a:t>
            </a:r>
          </a:p>
        </p:txBody>
      </p:sp>
    </p:spTree>
    <p:extLst>
      <p:ext uri="{BB962C8B-B14F-4D97-AF65-F5344CB8AC3E}">
        <p14:creationId xmlns:p14="http://schemas.microsoft.com/office/powerpoint/2010/main" val="2273249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이스라엘아 지금부터 영원까지 여호와를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바랄지어다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131</a:t>
            </a:r>
          </a:p>
        </p:txBody>
      </p:sp>
    </p:spTree>
    <p:extLst>
      <p:ext uri="{BB962C8B-B14F-4D97-AF65-F5344CB8AC3E}">
        <p14:creationId xmlns:p14="http://schemas.microsoft.com/office/powerpoint/2010/main" val="2047325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55</Words>
  <Application>Microsoft Office PowerPoint</Application>
  <PresentationFormat>와이드스크린</PresentationFormat>
  <Paragraphs>6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</vt:i4>
      </vt:variant>
    </vt:vector>
  </HeadingPairs>
  <TitlesOfParts>
    <vt:vector size="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2024-10-01T10:14:36Z</dcterms:modified>
</cp:coreProperties>
</file>