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대제사장이 스데반에게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사실이오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환난에서 그를 건져내시고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은총과 지혜를 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이집트의 바로 왕에게 총애를 받게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바로는 그를 총리로 세워서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이집트와 자기 온 집을 다스리게 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731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이집트와 가나안 온 지역에 흉년이 들어서 재난이 극심하였는데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조상들은 먹을거리를 구할 수 없었습니다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22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이집트에 곡식이 있다는 소문을 듣고서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조상들을 처음으로 거기로 보냈습니다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8034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두 번째 갔을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요셉이 그의 형들에게 자기를 알리니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일로 말미암아 요셉의 가족 관계가 바로에게 알려졌습니다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357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요셉이 사람을 보내서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아버지 야곱과 모든 친족 일흔다섯 사람을 모셔 오게 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870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이집트로 내려가서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그도 거기서 살다가 죽고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조상들도 살다가 죽었습니다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5973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그들의 유해는 나중에 세겜으로 옮겨서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전에 아브라함이 세겜의 하몰 자손에게서 은을 주고 산 무덤에 묻었습니다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2825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아브라함에게 약속하신 때가 가까이 왔을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백성은 이집트에서 늘어나고 불어났습니다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0609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요셉을 알지 못하는 다른 임금이 이집트의 왕위에 올랐습니다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3840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임금이 우리 겨레에게 교활한 정책을 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조상들을 학대하되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갓난아기들을 내다 버리게 하여서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살아남지 못하게 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699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스데반이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부형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말을 들어보십시오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 아브라함이 하란에 거주하기 전에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아직 메소포타미아에 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영광의 하나님께서 그에게 나타나셔서 말씀하시기를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1501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이 때에 모세가 태어났습니다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용모가 아주 잘 생긴 아기였습니다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부모는 그를 석 달 동안 몰래 집에서 길렀습니다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525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어쩔 수 없어서 내다 버렸는데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바로의 딸이 데려다가 자기 아들로 삼아서 길렀습니다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8510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이집트 사람의 모든 지혜를 배워서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하는 말과 하는 일에 능력이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1924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마흔 살이 되었을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마음에 자기 동족인 이스라엘 사람의 사정을 살펴 볼 생각이 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3386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날 그는 자기 동족 한 사람이 억울한 일을 당하는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편을 들어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 사람을 때려 죽여서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압박받는 사람의 원한을 풀어 주었습니다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7566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동포가 하나님이 자기 손을 빌어서 그들을 구원하여 주신다는 것을 깨달을 것으로 생각하였는데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깨닫지 못하였습니다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6609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이튿날 모세는 동족들끼리 서로 싸우는 자리에 나타나서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화해시키려고 하여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그대들은 한 형제가 아닌가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어찌하여 서로 해하는가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64795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동료에게 해를 입히던 사람이 모세를 떠밀고서 이렇게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너를 우리의 지도자와 재판관으로 세웠느냐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57884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어제는 이집트 사람을 죽이더니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오늘은 또 나를 그렇게 죽이려 하는가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5607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말을 듣고서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도망하여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미디안 땅에서 나그네가 되었습니다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그는 아들 둘을 낳았습니다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410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네 고향과 친척을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어디든지 내가 지시하는 땅으로 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06103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사십 년이 지난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천사가 시내 산 광야에서 가시나무 떨기 불길 속에서 모세에게 나타났습니다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26688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이 광경을 보고 기이하게 여겨서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자세히 보려고 가까이 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음성이 들렸습니다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722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네 조상들의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아브라함의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두려워서 감히 바라보지 못하였습니다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4865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주님께서 모세에게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신발을 벗어라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서 있는 곳은 거룩한 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66022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이집트에 있는 내 백성이 학대받는 것을 분명히 보았고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그들이 신음하는 소리를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그들을 구원하려고 내려왔다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내가 너를 이집트로 보내니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47641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모세로 말하면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너를 우리의 지도자와 재판관으로 세웠느냐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배척한 사람인데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바로 이 모세를 가시나무 떨기 속에 나타난 천사의 능한 손길을 붙여 지도자와 해방자로 세워서 그들에게로 보내셨습니다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56156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사람이 이집트 땅과 홍해에서 놀라운 일과 표징을 행하여 그들을 이끌어냈으며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사십 년 동안 광야에서도 그러한 일을 행하였습니다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69428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나를 세우신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위하여 너희의 동족 가운데서 한 예언자를 세워 주실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이스라엘 백성에게 말한 사람이 바로 이 모세입니다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02874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백성이 광야에서 회중으로 모여 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시내 산에서 그에게 말하는 천사와 우리 조상들 사이에 중개자가 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 말씀을 받아서 우리에게 전해 준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26243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우리 조상들은 그의 말을 들으려고 하지 않았고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제쳐놓고서 이집트로 돌아가고 싶어하였습니다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4931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그는 갈대아 사람들의 땅을 떠나 하란으로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살았습니다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아버지가 죽은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그를 하란에서 지금 여러분이 사는 이 땅으로 옮기셨습니다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64176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아론에게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인도할 신들을 우리에게 만들어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 땅에서 우리를 이끌어 내온 그 모세가 어떻게 되었는지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도무지 모르겠습니다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02359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그들은 송아지를 만들어 놓고서 그 우상에게 희생제물을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자기들의 손으로 만든 것을 두고 즐거워하였습니다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5244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하나님께서는 그들에게서 얼굴을 돌리시고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내버려 두셔서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하늘의 별들을 섬기게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예언자들의 책에 기록된 바와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가문아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사십 년 동안 광야에 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희생물과 제물을 내게 바친 일이 있었느냐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78733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몰렉 신의 장막과 레판 신의 별을 받들었다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그것들은 너희가 경배하려고 만든 형상들이 아니더냐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너희를 바빌론 저쪽으로 옮겨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77215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조상들이 광야에 살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증거의 장막이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모세에게 말씀하시는 분이 지시하신 대로 만든 것인데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본 모형을 따라 만들었습니다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33016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조상들은 이 장막을 물려받아서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우리 조상들 앞에서 쫓아내신 이방 민족들의 땅을 차지할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여호수아와 함께 그것을 그 땅에 가지고 들어왔고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 시대까지 물려주었습니다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20393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하나님의 은총을 입은 사람이므로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집안을 위하여 하나님의 거처를 마련하게 해 달라고 간구하였습니다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53598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야곱의 집안을 위하여 집을 지은 사람은 솔로몬이었습니다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8970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지극히 높으신 분께서는 사람의 손으로 지은 건물 안에 거하지 않으십니다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예언자가 말하기를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66575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하늘은 나의 보좌요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땅은 나의 발판이다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나를 위해서 어떤 집을 지어 주겠으며 내가 쉴 만한 곳이 어디냐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6636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하나님께서는 여기에서 유산으로 물려줄 손바닥만한 땅도 그에게 주지 않으셨습니다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아브라함에게 자식이 없는데도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그와 그의 후손들에게 이 땅을 소유로 주시겠다고 약속하셨습니다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66694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것이 다 내 손으로 만든 것이 아니냐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것과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04165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목이 곧고 마음과 귀에 할례를 받지 못한 사람들이여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언제나 성령을 거역하고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당신네 조상들이 한 그대로 당신들도 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14226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조상들이 박해하지 않은 예언자가 한 사람이라도 있었습니까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의인이 올 것을 예언한 사람들을 죽였고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당신들은 그 의인을 배반하고 죽였습니다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02257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천사들이 전하여 준 율법을 받기만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지키지는 않았습니다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06442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이 말을 듣고 격분해서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스데반에게 이를 갈았다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67016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스데반이 성령이 충만하여 하늘을 쳐다보니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영광이 보이고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하나님의 오른쪽에 서 계신 것이 보였다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94110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하늘이 열려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오른쪽에 인자가 서 계신 것이 보입니다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3792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귀를 막고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소리를 지르고서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일제히 스데반에게 달려들어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83121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성 바깥으로 끌어내서 돌로 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증인들은 옷을 벗어서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사울이라는 청년의 발 앞에 두었다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96337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스데반을 돌로 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스데반은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예수님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영혼을 받아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부르짖었다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372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하나님께서는 아브라함에게 이렇게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후손들은 외국 땅에서 나그네가 되어 사백 년 동안 종살이를 하고 학대를 받을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26690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7:60.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무릎을 꿇고서 큰 소리로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죄를 저 사람들에게 돌리지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말을 하고 스데반은 잠들었다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9349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하나님께서 말씀하시기를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그들을 종으로 부리는 그 민족을 내가 심판하겠고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그들은 빠져 나와서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이곳에서 나를 예배할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6943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하나님께서는 아브라함에게 할례의 언약을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아브라함은 이삭을 낳고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여드레째 되는 날에 그에게 할례를 행하고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이삭은 야곱에게 또 야곱은 열두 족장에게 할례를 행하였습니다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3806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그 족장들은 요셉을 시기하여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이집트에다 팔아 넘겼습니다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 그와 함께 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8042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1580</Words>
  <Application>Microsoft Office PowerPoint</Application>
  <PresentationFormat>화면 슬라이드 쇼(16:9)</PresentationFormat>
  <Paragraphs>120</Paragraphs>
  <Slides>60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60</vt:i4>
      </vt:variant>
    </vt:vector>
  </HeadingPairs>
  <TitlesOfParts>
    <vt:vector size="65" baseType="lpstr">
      <vt:lpstr>나눔스퀘어 ExtraBold</vt:lpstr>
      <vt:lpstr>Aptos</vt:lpstr>
      <vt:lpstr>Aptos Display</vt:lpstr>
      <vt:lpstr>Arial</vt:lpstr>
      <vt:lpstr>Office 테마</vt:lpstr>
      <vt:lpstr>행 7:1. 대제사장이 스데반에게 물었다. "이것이 사실이오?"</vt:lpstr>
      <vt:lpstr>행 7:2. 스데반이 말하였다. "부형 여러분, 내 말을 들어보십시오. 우리 조상 아브라함이 하란에 거주하기 전에, 아직 메소포타미아에 있을 때에, 영광의 하나님께서 그에게 나타나셔서 말씀하시기를</vt:lpstr>
      <vt:lpstr>행 7:3. '너는 네 고향과 친척을 떠나서, 어디든지 내가 지시하는 땅으로 가거라' 하셨습니다.</vt:lpstr>
      <vt:lpstr>행 7:4. 그래서 그는 갈대아 사람들의 땅을 떠나 하란으로 가서, 거기서 살았습니다. 그의 아버지가 죽은 뒤에, 하나님께서 그를 하란에서 지금 여러분이 사는 이 땅으로 옮기셨습니다.</vt:lpstr>
      <vt:lpstr>행 7:5. 그러나 하나님께서는 여기에서 유산으로 물려줄 손바닥만한 땅도 그에게 주지 않으셨습니다. 아브라함에게 자식이 없는데도, 하나님께서는 그와 그의 후손들에게 이 땅을 소유로 주시겠다고 약속하셨습니다.</vt:lpstr>
      <vt:lpstr>행 7:6. 그리고 하나님께서는 아브라함에게 이렇게 말씀하셨습니다. '네 후손들은 외국 땅에서 나그네가 되어 사백 년 동안 종살이를 하고 학대를 받을 것이다.'</vt:lpstr>
      <vt:lpstr>행 7:7. 또 하나님께서 말씀하시기를 '그러나 그들을 종으로 부리는 그 민족을 내가 심판하겠고, 그 뒤에 그들은 빠져 나와서, 이곳에서 나를 예배할 것이다' 하셨습니다.</vt:lpstr>
      <vt:lpstr>행 7:8. 그리고 하나님께서는 아브라함에게 할례의 언약을 주셨습니다. 그래서 아브라함은 이삭을 낳고, 여드레째 되는 날에 그에게 할례를 행하고, 이삭은 야곱에게 또 야곱은 열두 족장에게 할례를 행하였습니다.</vt:lpstr>
      <vt:lpstr>행 7:9. 그런데 그 족장들은 요셉을 시기하여, 이집트에다 팔아 넘겼습니다. 그러나 하나님께서 그와 함께 하셔서,</vt:lpstr>
      <vt:lpstr>행 7:10. 모든 환난에서 그를 건져내시고, 그에게 은총과 지혜를 주셔서, 이집트의 바로 왕에게 총애를 받게 하셨습니다. 바로는 그를 총리로 세워서, 이집트와 자기 온 집을 다스리게 하였습니다.</vt:lpstr>
      <vt:lpstr>행 7:11. 그 때에 이집트와 가나안 온 지역에 흉년이 들어서 재난이 극심하였는데, 우리 조상들은 먹을거리를 구할 수 없었습니다.</vt:lpstr>
      <vt:lpstr>행 7:12. 야곱이 이집트에 곡식이 있다는 소문을 듣고서, 우리 조상들을 처음으로 거기로 보냈습니다.</vt:lpstr>
      <vt:lpstr>행 7:13. 그들이 두 번째 갔을 때에, 요셉이 그의 형들에게 자기를 알리니, 이 일로 말미암아 요셉의 가족 관계가 바로에게 알려졌습니다.</vt:lpstr>
      <vt:lpstr>행 7:14. 요셉이 사람을 보내서, 그의 아버지 야곱과 모든 친족 일흔다섯 사람을 모셔 오게 하였습니다.</vt:lpstr>
      <vt:lpstr>행 7:15. 야곱이 이집트로 내려가서, 그도 거기서 살다가 죽고, 우리 조상들도 살다가 죽었습니다.</vt:lpstr>
      <vt:lpstr>행 7:16. 그리고 그들의 유해는 나중에 세겜으로 옮겨서, 전에 아브라함이 세겜의 하몰 자손에게서 은을 주고 산 무덤에 묻었습니다.</vt:lpstr>
      <vt:lpstr>행 7:17. 하나님께서 아브라함에게 약속하신 때가 가까이 왔을 때에, 그 백성은 이집트에서 늘어나고 불어났습니다.</vt:lpstr>
      <vt:lpstr>행 7:18. 마침내, 요셉을 알지 못하는 다른 임금이 이집트의 왕위에 올랐습니다.</vt:lpstr>
      <vt:lpstr>행 7:19. 이 임금이 우리 겨레에게 교활한 정책을 써서, 우리 조상들을 학대하되, 갓난아기들을 내다 버리게 하여서, 살아남지 못하게 하였습니다.</vt:lpstr>
      <vt:lpstr>행 7:20. 바로 이 때에 모세가 태어났습니다. 그는 용모가 아주 잘 생긴 아기였습니다. 그의 부모는 그를 석 달 동안 몰래 집에서 길렀습니다.</vt:lpstr>
      <vt:lpstr>행 7:21. 그 뒤에 어쩔 수 없어서 내다 버렸는데, 바로의 딸이 데려다가 자기 아들로 삼아서 길렀습니다.</vt:lpstr>
      <vt:lpstr>행 7:22. 모세는 이집트 사람의 모든 지혜를 배워서, 그 하는 말과 하는 일에 능력이 있었습니다.</vt:lpstr>
      <vt:lpstr>행 7:23. 모세가 마흔 살이 되었을 때에, 그의 마음에 자기 동족인 이스라엘 사람의 사정을 살펴 볼 생각이 났습니다.</vt:lpstr>
      <vt:lpstr>행 7:24. 어느 날 그는 자기 동족 한 사람이 억울한 일을 당하는 것을 보고, 그의 편을 들어, 이집트 사람을 때려 죽여서, 압박받는 사람의 원한을 풀어 주었습니다.</vt:lpstr>
      <vt:lpstr>행 7:25. 그는 [자기] 동포가 하나님이 자기 손을 빌어서 그들을 구원하여 주신다는 것을 깨달을 것으로 생각하였는데, 그들은 깨닫지 못하였습니다.</vt:lpstr>
      <vt:lpstr>행 7:26. 이튿날 모세는 동족들끼리 서로 싸우는 자리에 나타나서, 그들을 화해시키려고 하여 말하기를 '이 사람들아, 그대들은 한 형제가 아닌가? 그런데 어찌하여 서로 해하는가?' 하였습니다.</vt:lpstr>
      <vt:lpstr>행 7:27. 그런데 동료에게 해를 입히던 사람이 모세를 떠밀고서 이렇게 말하였습니다. '누가 너를 우리의 지도자와 재판관으로 세웠느냐?</vt:lpstr>
      <vt:lpstr>행 7:28. 어제는 이집트 사람을 죽이더니, 오늘은 또 나를 그렇게 죽이려 하는가?'</vt:lpstr>
      <vt:lpstr>행 7:29. 이 말을 듣고서, 모세는 도망하여, 미디안 땅에서 나그네가 되었습니다. 거기서 그는 아들 둘을 낳았습니다.</vt:lpstr>
      <vt:lpstr>행 7:30. 사십 년이 지난 뒤에, 천사가 시내 산 광야에서 가시나무 떨기 불길 속에서 모세에게 나타났습니다.</vt:lpstr>
      <vt:lpstr>행 7:31. 모세가 이 광경을 보고 기이하게 여겨서, 자세히 보려고 가까이 가는데, 주님의 음성이 들렸습니다.</vt:lpstr>
      <vt:lpstr>행 7:32. '나는 네 조상들의 하나님, 곧 아브라함의 하나님, 이삭의 하나님, 야곱의 하나님이다.' 모세는 두려워서 감히 바라보지 못하였습니다.</vt:lpstr>
      <vt:lpstr>행 7:33. 그 때에 주님께서 모세에게 말씀하셨습니다. '네 신발을 벗어라. 네가 서 있는 곳은 거룩한 땅이다.</vt:lpstr>
      <vt:lpstr>행 7:34. 나는 이집트에 있는 내 백성이 학대받는 것을 분명히 보았고, 또 그들이 신음하는 소리를 들었다. 그러므로 나는 그들을 구원하려고 내려왔다. 이제 내가 너를 이집트로 보내니, 너는 가거라.'</vt:lpstr>
      <vt:lpstr>행 7:35. 이 모세로 말하면, 이스라엘 백성이 '누가 너를 우리의 지도자와 재판관으로 세웠느냐?' 하고 배척한 사람인데, 하나님께서는 바로 이 모세를 가시나무 떨기 속에 나타난 천사의 능한 손길을 붙여 지도자와 해방자로 세워서 그들에게로 보내셨습니다.</vt:lpstr>
      <vt:lpstr>행 7:36. 이 사람이 이집트 땅과 홍해에서 놀라운 일과 표징을 행하여 그들을 이끌어냈으며, 사십 년 동안 광야에서도 그러한 일을 행하였습니다.</vt:lpstr>
      <vt:lpstr>행 7:37. '하나님께서는 나를 세우신 것과 같이, 너희를 위하여 너희의 동족 가운데서 한 예언자를 세워 주실 것이다' 하고 이스라엘 백성에게 말한 사람이 바로 이 모세입니다.</vt:lpstr>
      <vt:lpstr>행 7:38. 이 사람은, 이스라엘 백성이 광야에서 회중으로 모여 있을 때에, 시내 산에서 그에게 말하는 천사와 우리 조상들 사이에 중개자가 되어서, 산 말씀을 받아서 우리에게 전해 준 사람입니다.</vt:lpstr>
      <vt:lpstr>행 7:39. 그러나 우리 조상들은 그의 말을 들으려고 하지 않았고, 그를 제쳐놓고서 이집트로 돌아가고 싶어하였습니다.</vt:lpstr>
      <vt:lpstr>행 7:40. 그래서 그들은 아론에게 말하였습니다. '우리를 인도할 신들을 우리에게 만들어 주십시오. 이집트 땅에서 우리를 이끌어 내온 그 모세가 어떻게 되었는지, 우리는 도무지 모르겠습니다.'</vt:lpstr>
      <vt:lpstr>행 7:41. 그 때에 그들은 송아지를 만들어 놓고서 그 우상에게 희생제물을 바치고, 자기들의 손으로 만든 것을 두고 즐거워하였습니다.</vt:lpstr>
      <vt:lpstr>행 7:42. 그래서 하나님께서는 그들에게서 얼굴을 돌리시고, 그들을 내버려 두셔서, 하늘의 별들을 섬기게 하셨습니다. 이것은 예언자들의 책에 기록된 바와 같습니다. '이스라엘 가문아, 너희가 사십 년 동안 광야에 있을 때에, 희생물과 제물을 내게 바친 일이 있었느냐?</vt:lpstr>
      <vt:lpstr>행 7:43. 너희는 몰렉 신의 장막과 레판 신의 별을 받들었다. 그것들은 너희가 경배하려고 만든 형상들이 아니더냐? 그러므로 나는 너희를 바빌론 저쪽으로 옮겨 버리겠다.'</vt:lpstr>
      <vt:lpstr>행 7:44. 우리 조상들이 광야에 살 때에, 그들에게 증거의 장막이 있었습니다. 그것은 모세에게 말씀하시는 분이 지시하신 대로 만든 것인데, 모세가 본 모형을 따라 만들었습니다.</vt:lpstr>
      <vt:lpstr>행 7:45. 우리 조상들은 이 장막을 물려받아서, 하나님께서 우리 조상들 앞에서 쫓아내신 이방 민족들의 땅을 차지할 때에, 여호수아와 함께 그것을 그 땅에 가지고 들어왔고, 다윗 시대까지 물려주었습니다.</vt:lpstr>
      <vt:lpstr>행 7:46. 다윗은 하나님의 은총을 입은 사람이므로, 야곱의 집안을 위하여 하나님의 거처를 마련하게 해 달라고 간구하였습니다.</vt:lpstr>
      <vt:lpstr>행 7:47. 그러나 야곱의 집안을 위하여 집을 지은 사람은 솔로몬이었습니다.</vt:lpstr>
      <vt:lpstr>행 7:48. 그런데 지극히 높으신 분께서는 사람의 손으로 지은 건물 안에 거하지 않으십니다. 그것은 예언자가 말하기를</vt:lpstr>
      <vt:lpstr>행 7:49. '주님께서 말씀하신다. 하늘은 나의 보좌요, 땅은 나의 발판이다. 너희가 나를 위해서 어떤 집을 지어 주겠으며 내가 쉴 만한 곳이 어디냐?</vt:lpstr>
      <vt:lpstr>행 7:50. 이 모든 것이 다 내 손으로 만든 것이 아니냐?' 한 것과 같습니다.</vt:lpstr>
      <vt:lpstr>행 7:51. 목이 곧고 마음과 귀에 할례를 받지 못한 사람들이여, 당신들은 언제나 성령을 거역하고 있습니다. 당신네 조상들이 한 그대로 당신들도 하고 있습니다.</vt:lpstr>
      <vt:lpstr>행 7:52. 당신들의 조상들이 박해하지 않은 예언자가 한 사람이라도 있었습니까? 그들은 의인이 올 것을 예언한 사람들을 죽였고, 이제 당신들은 그 의인을 배반하고 죽였습니다.</vt:lpstr>
      <vt:lpstr>행 7:53. 당신들은 천사들이 전하여 준 율법을 받기만 하고, 지키지는 않았습니다."</vt:lpstr>
      <vt:lpstr>행 7:54. 그들은 이 말을 듣고 격분해서, 스데반에게 이를 갈았다.</vt:lpstr>
      <vt:lpstr>행 7:55. 그런데 스데반이 성령이 충만하여 하늘을 쳐다보니, 하나님의 영광이 보이고, 예수께서 하나님의 오른쪽에 서 계신 것이 보였다.</vt:lpstr>
      <vt:lpstr>행 7:56. 그래서 그는 "보십시오, 하늘이 열려 있고, 하나님의 오른쪽에 인자가 서 계신 것이 보입니다" 하고 말하였다.</vt:lpstr>
      <vt:lpstr>행 7:57. 사람들은 귀를 막고, 큰 소리를 지르고서, 일제히 스데반에게 달려들어,</vt:lpstr>
      <vt:lpstr>행 7:58. 그를 성 바깥으로 끌어내서 돌로 쳤다. 증인들은 옷을 벗어서, 사울이라는 청년의 발 앞에 두었다.</vt:lpstr>
      <vt:lpstr>행 7:59. 사람들이 스데반을 돌로 칠 때에, 스데반은 "주 예수님, 내 영혼을 받아 주십시오" 하고 부르짖었다.</vt:lpstr>
      <vt:lpstr>행 7:60. 그리고 무릎을 꿇고서 큰 소리로 "주님, 이 죄를 저 사람들에게 돌리지 마십시오" 하고 외쳤다. 이 말을 하고 스데반은 잠들었다.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2024-10-24T04:44:06Z</dcterms:modified>
</cp:coreProperties>
</file>