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6BF7"/>
    <a:srgbClr val="E08204"/>
    <a:srgbClr val="E64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1116" y="66"/>
      </p:cViewPr>
      <p:guideLst>
        <p:guide orient="horz" pos="28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8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2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4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5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3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6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72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19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95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3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1BD54-E27A-4C67-BE78-31E4DC6E488C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9B1CD-432B-4988-B270-19C26219C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0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2B429F27-9FF7-40E1-BA70-F4BAA3F4C750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PHOTO-">
            <a:extLst>
              <a:ext uri="{FF2B5EF4-FFF2-40B4-BE49-F238E27FC236}">
                <a16:creationId xmlns:a16="http://schemas.microsoft.com/office/drawing/2014/main" id="{BAE2DB21-6F42-4E44-9273-A86C687CE760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PHOTO--">
            <a:extLst>
              <a:ext uri="{FF2B5EF4-FFF2-40B4-BE49-F238E27FC236}">
                <a16:creationId xmlns:a16="http://schemas.microsoft.com/office/drawing/2014/main" id="{78FE1468-62B9-4D8B-B4DC-4D633317B6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PHOTO---">
            <a:extLst>
              <a:ext uri="{FF2B5EF4-FFF2-40B4-BE49-F238E27FC236}">
                <a16:creationId xmlns:a16="http://schemas.microsoft.com/office/drawing/2014/main" id="{90C1FE05-FC37-4203-B673-104EA9954AF2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1">
            <a:extLst>
              <a:ext uri="{FF2B5EF4-FFF2-40B4-BE49-F238E27FC236}">
                <a16:creationId xmlns:a16="http://schemas.microsoft.com/office/drawing/2014/main" id="{A54B7F26-07FD-4B39-8283-F2A143957B47}"/>
              </a:ext>
            </a:extLst>
          </p:cNvPr>
          <p:cNvSpPr/>
          <p:nvPr/>
        </p:nvSpPr>
        <p:spPr>
          <a:xfrm>
            <a:off x="2247900" y="2614881"/>
            <a:ext cx="4648200" cy="1181100"/>
          </a:xfrm>
          <a:prstGeom prst="rect">
            <a:avLst/>
          </a:prstGeom>
          <a:solidFill>
            <a:srgbClr val="E6406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2">
            <a:extLst>
              <a:ext uri="{FF2B5EF4-FFF2-40B4-BE49-F238E27FC236}">
                <a16:creationId xmlns:a16="http://schemas.microsoft.com/office/drawing/2014/main" id="{10BDEEF7-F6BB-4954-B2A3-3C1744354A4D}"/>
              </a:ext>
            </a:extLst>
          </p:cNvPr>
          <p:cNvSpPr/>
          <p:nvPr/>
        </p:nvSpPr>
        <p:spPr>
          <a:xfrm>
            <a:off x="1651000" y="3991759"/>
            <a:ext cx="5842000" cy="1181100"/>
          </a:xfrm>
          <a:prstGeom prst="rect">
            <a:avLst/>
          </a:prstGeom>
          <a:solidFill>
            <a:srgbClr val="E08204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3">
            <a:extLst>
              <a:ext uri="{FF2B5EF4-FFF2-40B4-BE49-F238E27FC236}">
                <a16:creationId xmlns:a16="http://schemas.microsoft.com/office/drawing/2014/main" id="{A3439A2E-09A3-4E92-9117-34BD04D92AB4}"/>
              </a:ext>
            </a:extLst>
          </p:cNvPr>
          <p:cNvSpPr/>
          <p:nvPr/>
        </p:nvSpPr>
        <p:spPr>
          <a:xfrm>
            <a:off x="1003300" y="5331609"/>
            <a:ext cx="7137400" cy="1181100"/>
          </a:xfrm>
          <a:prstGeom prst="rect">
            <a:avLst/>
          </a:prstGeom>
          <a:solidFill>
            <a:srgbClr val="506BF7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114CDC-649C-4A38-9DB7-F00254FD7EE4}"/>
              </a:ext>
            </a:extLst>
          </p:cNvPr>
          <p:cNvSpPr txBox="1"/>
          <p:nvPr/>
        </p:nvSpPr>
        <p:spPr>
          <a:xfrm>
            <a:off x="2821360" y="2586842"/>
            <a:ext cx="35012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Somatic Rounded" panose="00000500000000000000" pitchFamily="50" charset="0"/>
              </a:rPr>
              <a:t>TOP 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43D45-D966-49B7-BB51-2ABFD06B2C6D}"/>
              </a:ext>
            </a:extLst>
          </p:cNvPr>
          <p:cNvSpPr txBox="1"/>
          <p:nvPr/>
        </p:nvSpPr>
        <p:spPr>
          <a:xfrm>
            <a:off x="2083179" y="3893870"/>
            <a:ext cx="49776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Somatic Rounded" panose="00000500000000000000" pitchFamily="50" charset="0"/>
              </a:rPr>
              <a:t>BEGINNER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B230A2-346B-4F43-96A0-A3517978B6F4}"/>
              </a:ext>
            </a:extLst>
          </p:cNvPr>
          <p:cNvSpPr txBox="1"/>
          <p:nvPr/>
        </p:nvSpPr>
        <p:spPr>
          <a:xfrm>
            <a:off x="1147028" y="5233720"/>
            <a:ext cx="68499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Somatic Rounded" panose="00000500000000000000" pitchFamily="50" charset="0"/>
              </a:rPr>
              <a:t>YOGA POSES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AC62F73-3460-4FC5-B08A-2F7F0108BB3E}"/>
              </a:ext>
            </a:extLst>
          </p:cNvPr>
          <p:cNvSpPr/>
          <p:nvPr/>
        </p:nvSpPr>
        <p:spPr>
          <a:xfrm flipH="1">
            <a:off x="235974" y="7216934"/>
            <a:ext cx="8672052" cy="1681434"/>
          </a:xfrm>
          <a:custGeom>
            <a:avLst/>
            <a:gdLst>
              <a:gd name="connsiteX0" fmla="*/ 0 w 9144000"/>
              <a:gd name="connsiteY0" fmla="*/ 0 h 1681434"/>
              <a:gd name="connsiteX1" fmla="*/ 9144000 w 9144000"/>
              <a:gd name="connsiteY1" fmla="*/ 1405849 h 1681434"/>
              <a:gd name="connsiteX2" fmla="*/ 9144000 w 9144000"/>
              <a:gd name="connsiteY2" fmla="*/ 1681434 h 1681434"/>
              <a:gd name="connsiteX3" fmla="*/ 0 w 9144000"/>
              <a:gd name="connsiteY3" fmla="*/ 1681434 h 168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1681434">
                <a:moveTo>
                  <a:pt x="0" y="0"/>
                </a:moveTo>
                <a:lnTo>
                  <a:pt x="9144000" y="1405849"/>
                </a:lnTo>
                <a:lnTo>
                  <a:pt x="9144000" y="1681434"/>
                </a:lnTo>
                <a:lnTo>
                  <a:pt x="0" y="1681434"/>
                </a:lnTo>
                <a:close/>
              </a:path>
            </a:pathLst>
          </a:custGeom>
          <a:solidFill>
            <a:srgbClr val="E6406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FC36DCA-9983-40DB-ABCC-B46BA6B01B2A}"/>
              </a:ext>
            </a:extLst>
          </p:cNvPr>
          <p:cNvSpPr/>
          <p:nvPr/>
        </p:nvSpPr>
        <p:spPr>
          <a:xfrm>
            <a:off x="235974" y="7462566"/>
            <a:ext cx="8672052" cy="1435802"/>
          </a:xfrm>
          <a:custGeom>
            <a:avLst/>
            <a:gdLst>
              <a:gd name="connsiteX0" fmla="*/ 0 w 9144000"/>
              <a:gd name="connsiteY0" fmla="*/ 0 h 1681434"/>
              <a:gd name="connsiteX1" fmla="*/ 9144000 w 9144000"/>
              <a:gd name="connsiteY1" fmla="*/ 1405849 h 1681434"/>
              <a:gd name="connsiteX2" fmla="*/ 9144000 w 9144000"/>
              <a:gd name="connsiteY2" fmla="*/ 1681434 h 1681434"/>
              <a:gd name="connsiteX3" fmla="*/ 0 w 9144000"/>
              <a:gd name="connsiteY3" fmla="*/ 1681434 h 168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1681434">
                <a:moveTo>
                  <a:pt x="0" y="0"/>
                </a:moveTo>
                <a:lnTo>
                  <a:pt x="9144000" y="1405849"/>
                </a:lnTo>
                <a:lnTo>
                  <a:pt x="9144000" y="1681434"/>
                </a:lnTo>
                <a:lnTo>
                  <a:pt x="0" y="1681434"/>
                </a:lnTo>
                <a:close/>
              </a:path>
            </a:pathLst>
          </a:custGeom>
          <a:solidFill>
            <a:srgbClr val="E0820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FRAME PHOTO">
            <a:extLst>
              <a:ext uri="{FF2B5EF4-FFF2-40B4-BE49-F238E27FC236}">
                <a16:creationId xmlns:a16="http://schemas.microsoft.com/office/drawing/2014/main" id="{93E745B0-C0BE-4528-86DB-AB1B6D266DC4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C45B3640-5CE5-4C43-BDCA-F8CB159E807E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LACK ENDING">
            <a:extLst>
              <a:ext uri="{FF2B5EF4-FFF2-40B4-BE49-F238E27FC236}">
                <a16:creationId xmlns:a16="http://schemas.microsoft.com/office/drawing/2014/main" id="{816F0321-61D8-44B9-A8FB-7427DA4E9640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AUDIO">
            <a:hlinkClick r:id="" action="ppaction://media"/>
            <a:extLst>
              <a:ext uri="{FF2B5EF4-FFF2-40B4-BE49-F238E27FC236}">
                <a16:creationId xmlns:a16="http://schemas.microsoft.com/office/drawing/2014/main" id="{C5D5D571-C976-447D-9FF7-596BB648080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48868" y="-2717497"/>
            <a:ext cx="1912834" cy="191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decel="10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decel="10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decel="100000" fill="hold" grpId="1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">
                <p:cTn id="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4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5" grpId="0" animBg="1"/>
      <p:bldP spid="5" grpId="1" animBg="1"/>
      <p:bldP spid="7" grpId="0" animBg="1"/>
      <p:bldP spid="7" grpId="1" animBg="1"/>
      <p:bldP spid="10" grpId="0" animBg="1"/>
      <p:bldP spid="10" grpId="1" animBg="1"/>
      <p:bldP spid="8" grpId="0"/>
      <p:bldP spid="8" grpId="1"/>
      <p:bldP spid="9" grpId="0"/>
      <p:bldP spid="9" grpId="1"/>
      <p:bldP spid="11" grpId="0"/>
      <p:bldP spid="11" grpId="1"/>
      <p:bldP spid="16" grpId="0" animBg="1"/>
      <p:bldP spid="21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0105D6-B7D5-4160-AD64-E123BB13DB5A}"/>
              </a:ext>
            </a:extLst>
          </p:cNvPr>
          <p:cNvSpPr txBox="1"/>
          <p:nvPr/>
        </p:nvSpPr>
        <p:spPr>
          <a:xfrm>
            <a:off x="5124450" y="3829050"/>
            <a:ext cx="3524249" cy="279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Lorem </a:t>
            </a:r>
            <a:r>
              <a:rPr lang="en-US" sz="2500" dirty="0">
                <a:solidFill>
                  <a:srgbClr val="506BF7"/>
                </a:solidFill>
              </a:rPr>
              <a:t>Ipsum Dolor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Sed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506BF7"/>
                </a:solidFill>
              </a:rPr>
              <a:t>Do </a:t>
            </a:r>
            <a:r>
              <a:rPr lang="en-US" sz="2500" dirty="0" err="1">
                <a:solidFill>
                  <a:srgbClr val="506BF7"/>
                </a:solidFill>
              </a:rPr>
              <a:t>Eiusmod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Tempor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Et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Dolore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Magna </a:t>
            </a:r>
            <a:r>
              <a:rPr lang="en-US" sz="2500" dirty="0" err="1">
                <a:solidFill>
                  <a:srgbClr val="506BF7"/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506BF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9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506BF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0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D9F795-BCBC-4B24-8EED-7F584754600A}"/>
              </a:ext>
            </a:extLst>
          </p:cNvPr>
          <p:cNvSpPr txBox="1"/>
          <p:nvPr/>
        </p:nvSpPr>
        <p:spPr>
          <a:xfrm>
            <a:off x="6134099" y="750481"/>
            <a:ext cx="22669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/>
              <a:t>“ Lorem Ipsum </a:t>
            </a:r>
            <a:r>
              <a:rPr lang="en-US" sz="2500" dirty="0">
                <a:solidFill>
                  <a:srgbClr val="E64060"/>
                </a:solidFill>
              </a:rPr>
              <a:t>Dolor Sit </a:t>
            </a:r>
            <a:r>
              <a:rPr lang="en-US" sz="2500" dirty="0" err="1"/>
              <a:t>Amet</a:t>
            </a:r>
            <a:r>
              <a:rPr lang="en-US" sz="2500" dirty="0"/>
              <a:t>, </a:t>
            </a:r>
            <a:r>
              <a:rPr lang="en-US" sz="2500" dirty="0" err="1"/>
              <a:t>Consectetur</a:t>
            </a:r>
            <a:r>
              <a:rPr lang="en-US" sz="2500" dirty="0"/>
              <a:t> </a:t>
            </a:r>
            <a:r>
              <a:rPr lang="en-US" sz="2500" dirty="0" err="1"/>
              <a:t>Adipiscing</a:t>
            </a:r>
            <a:r>
              <a:rPr lang="en-US" sz="2500" dirty="0"/>
              <a:t> </a:t>
            </a:r>
            <a:r>
              <a:rPr lang="en-US" sz="2500" dirty="0" err="1"/>
              <a:t>Elit</a:t>
            </a:r>
            <a:r>
              <a:rPr lang="en-US" sz="2500" dirty="0"/>
              <a:t>, </a:t>
            </a:r>
            <a:r>
              <a:rPr lang="en-US" sz="2500" dirty="0" err="1"/>
              <a:t>Sed</a:t>
            </a:r>
            <a:r>
              <a:rPr lang="en-US" sz="2500" dirty="0"/>
              <a:t> Do </a:t>
            </a:r>
            <a:r>
              <a:rPr lang="en-US" sz="2500" dirty="0" err="1">
                <a:solidFill>
                  <a:srgbClr val="E64060"/>
                </a:solidFill>
              </a:rPr>
              <a:t>Eiusmod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Tempor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/>
              <a:t>Incididunt</a:t>
            </a:r>
            <a:r>
              <a:rPr lang="en-US" sz="2500" dirty="0"/>
              <a:t> </a:t>
            </a:r>
            <a:r>
              <a:rPr lang="en-US" sz="2500" dirty="0" err="1"/>
              <a:t>Ut</a:t>
            </a:r>
            <a:r>
              <a:rPr lang="en-US" sz="2500" dirty="0"/>
              <a:t> </a:t>
            </a:r>
            <a:r>
              <a:rPr lang="en-US" sz="2500" dirty="0" err="1">
                <a:solidFill>
                  <a:srgbClr val="E64060"/>
                </a:solidFill>
              </a:rPr>
              <a:t>Labore</a:t>
            </a:r>
            <a:r>
              <a:rPr lang="en-US" sz="2500" dirty="0">
                <a:solidFill>
                  <a:srgbClr val="E64060"/>
                </a:solidFill>
              </a:rPr>
              <a:t> Et</a:t>
            </a:r>
            <a:r>
              <a:rPr lang="en-US" sz="2500" dirty="0"/>
              <a:t> </a:t>
            </a:r>
            <a:r>
              <a:rPr lang="en-US" sz="2500" dirty="0" err="1"/>
              <a:t>Dolore</a:t>
            </a:r>
            <a:r>
              <a:rPr lang="en-US" sz="2500" dirty="0"/>
              <a:t> </a:t>
            </a:r>
            <a:r>
              <a:rPr lang="en-US" sz="2500" dirty="0">
                <a:solidFill>
                  <a:srgbClr val="E64060"/>
                </a:solidFill>
              </a:rPr>
              <a:t>Magna</a:t>
            </a:r>
            <a:r>
              <a:rPr lang="en-US" sz="2500" dirty="0"/>
              <a:t> </a:t>
            </a:r>
            <a:r>
              <a:rPr lang="en-US" sz="2500" dirty="0" err="1"/>
              <a:t>Aliqua</a:t>
            </a:r>
            <a:r>
              <a:rPr lang="en-US" sz="2500" dirty="0"/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514716" y="7881368"/>
            <a:ext cx="2898554" cy="785352"/>
          </a:xfrm>
          <a:prstGeom prst="rect">
            <a:avLst/>
          </a:prstGeom>
          <a:solidFill>
            <a:srgbClr val="E6406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514720" y="7748524"/>
            <a:ext cx="2898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10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6406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CB4C13CC-FE00-47D7-B5A1-D660FB4AD96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2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PHOTO">
            <a:extLst>
              <a:ext uri="{FF2B5EF4-FFF2-40B4-BE49-F238E27FC236}">
                <a16:creationId xmlns:a16="http://schemas.microsoft.com/office/drawing/2014/main" id="{BC8B9BA5-DCEA-41AE-8C10-7EF2C68FCBF7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PHOTO-">
            <a:extLst>
              <a:ext uri="{FF2B5EF4-FFF2-40B4-BE49-F238E27FC236}">
                <a16:creationId xmlns:a16="http://schemas.microsoft.com/office/drawing/2014/main" id="{7B09BF91-D8A3-4CC4-8243-0BA5C402C12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" name="PHOTO--">
            <a:extLst>
              <a:ext uri="{FF2B5EF4-FFF2-40B4-BE49-F238E27FC236}">
                <a16:creationId xmlns:a16="http://schemas.microsoft.com/office/drawing/2014/main" id="{5784458D-1186-47EE-978A-F08EF7782F22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PHOTO---">
            <a:extLst>
              <a:ext uri="{FF2B5EF4-FFF2-40B4-BE49-F238E27FC236}">
                <a16:creationId xmlns:a16="http://schemas.microsoft.com/office/drawing/2014/main" id="{F8535EBA-FF69-4295-A1D2-E497858263F8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1">
            <a:extLst>
              <a:ext uri="{FF2B5EF4-FFF2-40B4-BE49-F238E27FC236}">
                <a16:creationId xmlns:a16="http://schemas.microsoft.com/office/drawing/2014/main" id="{6A42A081-BFE8-42FB-AB1F-C43EEFE57A7C}"/>
              </a:ext>
            </a:extLst>
          </p:cNvPr>
          <p:cNvSpPr/>
          <p:nvPr/>
        </p:nvSpPr>
        <p:spPr>
          <a:xfrm>
            <a:off x="2108903" y="2614881"/>
            <a:ext cx="5842000" cy="1181100"/>
          </a:xfrm>
          <a:prstGeom prst="rect">
            <a:avLst/>
          </a:prstGeom>
          <a:solidFill>
            <a:srgbClr val="E6406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2">
            <a:extLst>
              <a:ext uri="{FF2B5EF4-FFF2-40B4-BE49-F238E27FC236}">
                <a16:creationId xmlns:a16="http://schemas.microsoft.com/office/drawing/2014/main" id="{1291A8F3-13BF-46F0-986F-E837D9FF4CE0}"/>
              </a:ext>
            </a:extLst>
          </p:cNvPr>
          <p:cNvSpPr/>
          <p:nvPr/>
        </p:nvSpPr>
        <p:spPr>
          <a:xfrm>
            <a:off x="2108903" y="3991759"/>
            <a:ext cx="5842000" cy="1181100"/>
          </a:xfrm>
          <a:prstGeom prst="rect">
            <a:avLst/>
          </a:prstGeom>
          <a:solidFill>
            <a:srgbClr val="E08204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3">
            <a:extLst>
              <a:ext uri="{FF2B5EF4-FFF2-40B4-BE49-F238E27FC236}">
                <a16:creationId xmlns:a16="http://schemas.microsoft.com/office/drawing/2014/main" id="{71A41C14-CACD-4EA3-A437-AE7B976850FA}"/>
              </a:ext>
            </a:extLst>
          </p:cNvPr>
          <p:cNvSpPr/>
          <p:nvPr/>
        </p:nvSpPr>
        <p:spPr>
          <a:xfrm>
            <a:off x="2108903" y="5331609"/>
            <a:ext cx="5842000" cy="1181100"/>
          </a:xfrm>
          <a:prstGeom prst="rect">
            <a:avLst/>
          </a:prstGeom>
          <a:solidFill>
            <a:srgbClr val="506BF7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6B358D-13BB-4C1A-835E-81FBBD6D652A}"/>
              </a:ext>
            </a:extLst>
          </p:cNvPr>
          <p:cNvSpPr/>
          <p:nvPr/>
        </p:nvSpPr>
        <p:spPr>
          <a:xfrm>
            <a:off x="235974" y="232930"/>
            <a:ext cx="8672052" cy="869950"/>
          </a:xfrm>
          <a:prstGeom prst="rect">
            <a:avLst/>
          </a:prstGeom>
          <a:solidFill>
            <a:srgbClr val="E6406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A7ED35-5DD0-429D-A2CE-F2CFF5B475F1}"/>
              </a:ext>
            </a:extLst>
          </p:cNvPr>
          <p:cNvSpPr txBox="1"/>
          <p:nvPr/>
        </p:nvSpPr>
        <p:spPr>
          <a:xfrm>
            <a:off x="3201276" y="328022"/>
            <a:ext cx="27414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Somatic Rounded" panose="00000500000000000000" pitchFamily="50" charset="0"/>
              </a:rPr>
              <a:t>Contact Us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E8AA26-2377-4175-84F7-4EE08C187F64}"/>
              </a:ext>
            </a:extLst>
          </p:cNvPr>
          <p:cNvGrpSpPr/>
          <p:nvPr/>
        </p:nvGrpSpPr>
        <p:grpSpPr>
          <a:xfrm>
            <a:off x="1146902" y="4230050"/>
            <a:ext cx="704520" cy="704518"/>
            <a:chOff x="3893574" y="5368413"/>
            <a:chExt cx="1179871" cy="117987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C363CB8-8CD8-4E2D-B101-D3AAB16249BC}"/>
                </a:ext>
              </a:extLst>
            </p:cNvPr>
            <p:cNvSpPr/>
            <p:nvPr/>
          </p:nvSpPr>
          <p:spPr>
            <a:xfrm>
              <a:off x="3893574" y="5368413"/>
              <a:ext cx="1179871" cy="1179871"/>
            </a:xfrm>
            <a:prstGeom prst="roundRect">
              <a:avLst/>
            </a:prstGeom>
            <a:solidFill>
              <a:srgbClr val="E08204">
                <a:alpha val="7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36">
              <a:extLst>
                <a:ext uri="{FF2B5EF4-FFF2-40B4-BE49-F238E27FC236}">
                  <a16:creationId xmlns:a16="http://schemas.microsoft.com/office/drawing/2014/main" id="{B8C1541B-EB44-40C9-B106-4D68DE729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889" y="5610225"/>
              <a:ext cx="757240" cy="696246"/>
            </a:xfrm>
            <a:custGeom>
              <a:avLst/>
              <a:gdLst>
                <a:gd name="T0" fmla="*/ 5 w 27"/>
                <a:gd name="T1" fmla="*/ 0 h 25"/>
                <a:gd name="T2" fmla="*/ 3 w 27"/>
                <a:gd name="T3" fmla="*/ 1 h 25"/>
                <a:gd name="T4" fmla="*/ 2 w 27"/>
                <a:gd name="T5" fmla="*/ 11 h 25"/>
                <a:gd name="T6" fmla="*/ 21 w 27"/>
                <a:gd name="T7" fmla="*/ 25 h 25"/>
                <a:gd name="T8" fmla="*/ 21 w 27"/>
                <a:gd name="T9" fmla="*/ 25 h 25"/>
                <a:gd name="T10" fmla="*/ 27 w 27"/>
                <a:gd name="T11" fmla="*/ 19 h 25"/>
                <a:gd name="T12" fmla="*/ 21 w 27"/>
                <a:gd name="T13" fmla="*/ 16 h 25"/>
                <a:gd name="T14" fmla="*/ 21 w 27"/>
                <a:gd name="T15" fmla="*/ 16 h 25"/>
                <a:gd name="T16" fmla="*/ 18 w 27"/>
                <a:gd name="T17" fmla="*/ 18 h 25"/>
                <a:gd name="T18" fmla="*/ 17 w 27"/>
                <a:gd name="T19" fmla="*/ 19 h 25"/>
                <a:gd name="T20" fmla="*/ 17 w 27"/>
                <a:gd name="T21" fmla="*/ 19 h 25"/>
                <a:gd name="T22" fmla="*/ 7 w 27"/>
                <a:gd name="T23" fmla="*/ 11 h 25"/>
                <a:gd name="T24" fmla="*/ 8 w 27"/>
                <a:gd name="T25" fmla="*/ 9 h 25"/>
                <a:gd name="T26" fmla="*/ 9 w 27"/>
                <a:gd name="T27" fmla="*/ 6 h 25"/>
                <a:gd name="T28" fmla="*/ 7 w 27"/>
                <a:gd name="T29" fmla="*/ 1 h 25"/>
                <a:gd name="T30" fmla="*/ 6 w 27"/>
                <a:gd name="T31" fmla="*/ 0 h 25"/>
                <a:gd name="T32" fmla="*/ 5 w 2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5">
                  <a:moveTo>
                    <a:pt x="5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0" y="3"/>
                    <a:pt x="0" y="7"/>
                    <a:pt x="2" y="11"/>
                  </a:cubicBezTo>
                  <a:cubicBezTo>
                    <a:pt x="7" y="21"/>
                    <a:pt x="16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4" y="25"/>
                    <a:pt x="27" y="23"/>
                    <a:pt x="27" y="19"/>
                  </a:cubicBezTo>
                  <a:cubicBezTo>
                    <a:pt x="27" y="18"/>
                    <a:pt x="27" y="18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20" y="16"/>
                    <a:pt x="18" y="18"/>
                  </a:cubicBezTo>
                  <a:cubicBezTo>
                    <a:pt x="18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17"/>
                    <a:pt x="10" y="15"/>
                    <a:pt x="7" y="11"/>
                  </a:cubicBezTo>
                  <a:cubicBezTo>
                    <a:pt x="7" y="10"/>
                    <a:pt x="7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8" y="4"/>
                    <a:pt x="8" y="3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80E8C5-77F9-4AA1-8DCA-DB4CE7B21CDF}"/>
              </a:ext>
            </a:extLst>
          </p:cNvPr>
          <p:cNvGrpSpPr/>
          <p:nvPr/>
        </p:nvGrpSpPr>
        <p:grpSpPr>
          <a:xfrm>
            <a:off x="1146902" y="2850946"/>
            <a:ext cx="704520" cy="704518"/>
            <a:chOff x="2091434" y="4544594"/>
            <a:chExt cx="704520" cy="704518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9EEEC0F-E8E0-4C2C-87BA-FC30E6F6FC61}"/>
                </a:ext>
              </a:extLst>
            </p:cNvPr>
            <p:cNvSpPr/>
            <p:nvPr/>
          </p:nvSpPr>
          <p:spPr>
            <a:xfrm>
              <a:off x="2091434" y="4544594"/>
              <a:ext cx="704520" cy="704518"/>
            </a:xfrm>
            <a:prstGeom prst="roundRect">
              <a:avLst/>
            </a:prstGeom>
            <a:solidFill>
              <a:srgbClr val="E64060">
                <a:alpha val="7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DE061D9D-67A9-458D-BCAB-8540D1B3C117}"/>
                </a:ext>
              </a:extLst>
            </p:cNvPr>
            <p:cNvSpPr/>
            <p:nvPr/>
          </p:nvSpPr>
          <p:spPr>
            <a:xfrm rot="8100000">
              <a:off x="2308630" y="4704525"/>
              <a:ext cx="270130" cy="270130"/>
            </a:xfrm>
            <a:prstGeom prst="teardrop">
              <a:avLst>
                <a:gd name="adj" fmla="val 129259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21C38B3-A735-4C73-A5BE-6D53CA96E87A}"/>
              </a:ext>
            </a:extLst>
          </p:cNvPr>
          <p:cNvGrpSpPr/>
          <p:nvPr/>
        </p:nvGrpSpPr>
        <p:grpSpPr>
          <a:xfrm>
            <a:off x="1146902" y="5569900"/>
            <a:ext cx="704520" cy="704518"/>
            <a:chOff x="1212203" y="5529508"/>
            <a:chExt cx="704520" cy="70451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58CAFDB-BEC7-464E-8326-13CE49C1856D}"/>
                </a:ext>
              </a:extLst>
            </p:cNvPr>
            <p:cNvSpPr/>
            <p:nvPr/>
          </p:nvSpPr>
          <p:spPr>
            <a:xfrm>
              <a:off x="1212203" y="5529508"/>
              <a:ext cx="704520" cy="704518"/>
            </a:xfrm>
            <a:prstGeom prst="roundRect">
              <a:avLst/>
            </a:prstGeom>
            <a:solidFill>
              <a:srgbClr val="506BF7">
                <a:alpha val="7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E842B85-A6D7-4174-90BA-FC2498720338}"/>
                </a:ext>
              </a:extLst>
            </p:cNvPr>
            <p:cNvGrpSpPr/>
            <p:nvPr/>
          </p:nvGrpSpPr>
          <p:grpSpPr>
            <a:xfrm>
              <a:off x="1373451" y="5651684"/>
              <a:ext cx="382024" cy="460166"/>
              <a:chOff x="1110123" y="5334492"/>
              <a:chExt cx="908680" cy="109455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id="{DCBB988D-EAF9-4E68-ABC6-9AABF75398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61569" y="5334492"/>
                <a:ext cx="588579" cy="416481"/>
              </a:xfrm>
              <a:custGeom>
                <a:avLst/>
                <a:gdLst>
                  <a:gd name="T0" fmla="*/ 31 w 31"/>
                  <a:gd name="T1" fmla="*/ 5 h 22"/>
                  <a:gd name="T2" fmla="*/ 28 w 31"/>
                  <a:gd name="T3" fmla="*/ 5 h 22"/>
                  <a:gd name="T4" fmla="*/ 28 w 31"/>
                  <a:gd name="T5" fmla="*/ 18 h 22"/>
                  <a:gd name="T6" fmla="*/ 26 w 31"/>
                  <a:gd name="T7" fmla="*/ 19 h 22"/>
                  <a:gd name="T8" fmla="*/ 25 w 31"/>
                  <a:gd name="T9" fmla="*/ 18 h 22"/>
                  <a:gd name="T10" fmla="*/ 25 w 31"/>
                  <a:gd name="T11" fmla="*/ 17 h 22"/>
                  <a:gd name="T12" fmla="*/ 25 w 31"/>
                  <a:gd name="T13" fmla="*/ 5 h 22"/>
                  <a:gd name="T14" fmla="*/ 22 w 31"/>
                  <a:gd name="T15" fmla="*/ 5 h 22"/>
                  <a:gd name="T16" fmla="*/ 22 w 31"/>
                  <a:gd name="T17" fmla="*/ 18 h 22"/>
                  <a:gd name="T18" fmla="*/ 22 w 31"/>
                  <a:gd name="T19" fmla="*/ 21 h 22"/>
                  <a:gd name="T20" fmla="*/ 24 w 31"/>
                  <a:gd name="T21" fmla="*/ 22 h 22"/>
                  <a:gd name="T22" fmla="*/ 28 w 31"/>
                  <a:gd name="T23" fmla="*/ 20 h 22"/>
                  <a:gd name="T24" fmla="*/ 28 w 31"/>
                  <a:gd name="T25" fmla="*/ 22 h 22"/>
                  <a:gd name="T26" fmla="*/ 31 w 31"/>
                  <a:gd name="T27" fmla="*/ 22 h 22"/>
                  <a:gd name="T28" fmla="*/ 31 w 31"/>
                  <a:gd name="T29" fmla="*/ 5 h 22"/>
                  <a:gd name="T30" fmla="*/ 16 w 31"/>
                  <a:gd name="T31" fmla="*/ 19 h 22"/>
                  <a:gd name="T32" fmla="*/ 14 w 31"/>
                  <a:gd name="T33" fmla="*/ 17 h 22"/>
                  <a:gd name="T34" fmla="*/ 14 w 31"/>
                  <a:gd name="T35" fmla="*/ 10 h 22"/>
                  <a:gd name="T36" fmla="*/ 16 w 31"/>
                  <a:gd name="T37" fmla="*/ 8 h 22"/>
                  <a:gd name="T38" fmla="*/ 17 w 31"/>
                  <a:gd name="T39" fmla="*/ 10 h 22"/>
                  <a:gd name="T40" fmla="*/ 17 w 31"/>
                  <a:gd name="T41" fmla="*/ 17 h 22"/>
                  <a:gd name="T42" fmla="*/ 16 w 31"/>
                  <a:gd name="T43" fmla="*/ 19 h 22"/>
                  <a:gd name="T44" fmla="*/ 16 w 31"/>
                  <a:gd name="T45" fmla="*/ 5 h 22"/>
                  <a:gd name="T46" fmla="*/ 12 w 31"/>
                  <a:gd name="T47" fmla="*/ 7 h 22"/>
                  <a:gd name="T48" fmla="*/ 11 w 31"/>
                  <a:gd name="T49" fmla="*/ 11 h 22"/>
                  <a:gd name="T50" fmla="*/ 11 w 31"/>
                  <a:gd name="T51" fmla="*/ 16 h 22"/>
                  <a:gd name="T52" fmla="*/ 12 w 31"/>
                  <a:gd name="T53" fmla="*/ 20 h 22"/>
                  <a:gd name="T54" fmla="*/ 16 w 31"/>
                  <a:gd name="T55" fmla="*/ 22 h 22"/>
                  <a:gd name="T56" fmla="*/ 19 w 31"/>
                  <a:gd name="T57" fmla="*/ 20 h 22"/>
                  <a:gd name="T58" fmla="*/ 20 w 31"/>
                  <a:gd name="T59" fmla="*/ 16 h 22"/>
                  <a:gd name="T60" fmla="*/ 20 w 31"/>
                  <a:gd name="T61" fmla="*/ 11 h 22"/>
                  <a:gd name="T62" fmla="*/ 19 w 31"/>
                  <a:gd name="T63" fmla="*/ 7 h 22"/>
                  <a:gd name="T64" fmla="*/ 16 w 31"/>
                  <a:gd name="T65" fmla="*/ 5 h 22"/>
                  <a:gd name="T66" fmla="*/ 11 w 31"/>
                  <a:gd name="T67" fmla="*/ 0 h 22"/>
                  <a:gd name="T68" fmla="*/ 8 w 31"/>
                  <a:gd name="T69" fmla="*/ 0 h 22"/>
                  <a:gd name="T70" fmla="*/ 6 w 31"/>
                  <a:gd name="T71" fmla="*/ 8 h 22"/>
                  <a:gd name="T72" fmla="*/ 3 w 31"/>
                  <a:gd name="T73" fmla="*/ 0 h 22"/>
                  <a:gd name="T74" fmla="*/ 0 w 31"/>
                  <a:gd name="T75" fmla="*/ 0 h 22"/>
                  <a:gd name="T76" fmla="*/ 2 w 31"/>
                  <a:gd name="T77" fmla="*/ 6 h 22"/>
                  <a:gd name="T78" fmla="*/ 4 w 31"/>
                  <a:gd name="T79" fmla="*/ 13 h 22"/>
                  <a:gd name="T80" fmla="*/ 4 w 31"/>
                  <a:gd name="T81" fmla="*/ 22 h 22"/>
                  <a:gd name="T82" fmla="*/ 7 w 31"/>
                  <a:gd name="T83" fmla="*/ 22 h 22"/>
                  <a:gd name="T84" fmla="*/ 7 w 31"/>
                  <a:gd name="T85" fmla="*/ 13 h 22"/>
                  <a:gd name="T86" fmla="*/ 11 w 31"/>
                  <a:gd name="T8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" h="22">
                    <a:moveTo>
                      <a:pt x="31" y="5"/>
                    </a:moveTo>
                    <a:cubicBezTo>
                      <a:pt x="28" y="5"/>
                      <a:pt x="28" y="5"/>
                      <a:pt x="28" y="5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9"/>
                      <a:pt x="26" y="19"/>
                      <a:pt x="26" y="19"/>
                    </a:cubicBezTo>
                    <a:cubicBezTo>
                      <a:pt x="25" y="19"/>
                      <a:pt x="25" y="19"/>
                      <a:pt x="25" y="18"/>
                    </a:cubicBezTo>
                    <a:cubicBezTo>
                      <a:pt x="25" y="18"/>
                      <a:pt x="25" y="18"/>
                      <a:pt x="25" y="17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9"/>
                      <a:pt x="22" y="20"/>
                      <a:pt x="22" y="21"/>
                    </a:cubicBezTo>
                    <a:cubicBezTo>
                      <a:pt x="23" y="21"/>
                      <a:pt x="23" y="22"/>
                      <a:pt x="24" y="22"/>
                    </a:cubicBezTo>
                    <a:cubicBezTo>
                      <a:pt x="25" y="22"/>
                      <a:pt x="27" y="21"/>
                      <a:pt x="28" y="20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5"/>
                      <a:pt x="31" y="5"/>
                      <a:pt x="31" y="5"/>
                    </a:cubicBezTo>
                    <a:moveTo>
                      <a:pt x="16" y="19"/>
                    </a:moveTo>
                    <a:cubicBezTo>
                      <a:pt x="15" y="19"/>
                      <a:pt x="14" y="18"/>
                      <a:pt x="14" y="1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5" y="8"/>
                      <a:pt x="16" y="8"/>
                    </a:cubicBezTo>
                    <a:cubicBezTo>
                      <a:pt x="16" y="8"/>
                      <a:pt x="17" y="9"/>
                      <a:pt x="17" y="10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8"/>
                      <a:pt x="16" y="19"/>
                      <a:pt x="16" y="19"/>
                    </a:cubicBezTo>
                    <a:moveTo>
                      <a:pt x="16" y="5"/>
                    </a:moveTo>
                    <a:cubicBezTo>
                      <a:pt x="14" y="5"/>
                      <a:pt x="13" y="6"/>
                      <a:pt x="12" y="7"/>
                    </a:cubicBezTo>
                    <a:cubicBezTo>
                      <a:pt x="12" y="8"/>
                      <a:pt x="11" y="9"/>
                      <a:pt x="11" y="1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2" y="19"/>
                      <a:pt x="12" y="20"/>
                    </a:cubicBezTo>
                    <a:cubicBezTo>
                      <a:pt x="13" y="21"/>
                      <a:pt x="14" y="22"/>
                      <a:pt x="16" y="22"/>
                    </a:cubicBezTo>
                    <a:cubicBezTo>
                      <a:pt x="17" y="22"/>
                      <a:pt x="18" y="21"/>
                      <a:pt x="19" y="20"/>
                    </a:cubicBezTo>
                    <a:cubicBezTo>
                      <a:pt x="20" y="19"/>
                      <a:pt x="20" y="18"/>
                      <a:pt x="20" y="16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9"/>
                      <a:pt x="20" y="8"/>
                      <a:pt x="19" y="7"/>
                    </a:cubicBezTo>
                    <a:cubicBezTo>
                      <a:pt x="18" y="6"/>
                      <a:pt x="17" y="5"/>
                      <a:pt x="16" y="5"/>
                    </a:cubicBezTo>
                    <a:moveTo>
                      <a:pt x="1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4"/>
                      <a:pt x="2" y="6"/>
                    </a:cubicBezTo>
                    <a:cubicBezTo>
                      <a:pt x="3" y="9"/>
                      <a:pt x="4" y="11"/>
                      <a:pt x="4" y="1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" name="Freeform 10">
                <a:extLst>
                  <a:ext uri="{FF2B5EF4-FFF2-40B4-BE49-F238E27FC236}">
                    <a16:creationId xmlns:a16="http://schemas.microsoft.com/office/drawing/2014/main" id="{4CB9BDCE-CD21-402F-8311-E4FB4C043A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0123" y="5788834"/>
                <a:ext cx="908680" cy="640208"/>
              </a:xfrm>
              <a:custGeom>
                <a:avLst/>
                <a:gdLst>
                  <a:gd name="T0" fmla="*/ 20 w 48"/>
                  <a:gd name="T1" fmla="*/ 24 h 34"/>
                  <a:gd name="T2" fmla="*/ 23 w 48"/>
                  <a:gd name="T3" fmla="*/ 11 h 34"/>
                  <a:gd name="T4" fmla="*/ 20 w 48"/>
                  <a:gd name="T5" fmla="*/ 27 h 34"/>
                  <a:gd name="T6" fmla="*/ 16 w 48"/>
                  <a:gd name="T7" fmla="*/ 27 h 34"/>
                  <a:gd name="T8" fmla="*/ 14 w 48"/>
                  <a:gd name="T9" fmla="*/ 24 h 34"/>
                  <a:gd name="T10" fmla="*/ 17 w 48"/>
                  <a:gd name="T11" fmla="*/ 11 h 34"/>
                  <a:gd name="T12" fmla="*/ 17 w 48"/>
                  <a:gd name="T13" fmla="*/ 24 h 34"/>
                  <a:gd name="T14" fmla="*/ 40 w 48"/>
                  <a:gd name="T15" fmla="*/ 27 h 34"/>
                  <a:gd name="T16" fmla="*/ 36 w 48"/>
                  <a:gd name="T17" fmla="*/ 22 h 34"/>
                  <a:gd name="T18" fmla="*/ 37 w 48"/>
                  <a:gd name="T19" fmla="*/ 13 h 34"/>
                  <a:gd name="T20" fmla="*/ 44 w 48"/>
                  <a:gd name="T21" fmla="*/ 13 h 34"/>
                  <a:gd name="T22" fmla="*/ 44 w 48"/>
                  <a:gd name="T23" fmla="*/ 20 h 34"/>
                  <a:gd name="T24" fmla="*/ 39 w 48"/>
                  <a:gd name="T25" fmla="*/ 23 h 34"/>
                  <a:gd name="T26" fmla="*/ 41 w 48"/>
                  <a:gd name="T27" fmla="*/ 24 h 34"/>
                  <a:gd name="T28" fmla="*/ 44 w 48"/>
                  <a:gd name="T29" fmla="*/ 22 h 34"/>
                  <a:gd name="T30" fmla="*/ 44 w 48"/>
                  <a:gd name="T31" fmla="*/ 24 h 34"/>
                  <a:gd name="T32" fmla="*/ 40 w 48"/>
                  <a:gd name="T33" fmla="*/ 27 h 34"/>
                  <a:gd name="T34" fmla="*/ 4 w 48"/>
                  <a:gd name="T35" fmla="*/ 6 h 34"/>
                  <a:gd name="T36" fmla="*/ 14 w 48"/>
                  <a:gd name="T37" fmla="*/ 9 h 34"/>
                  <a:gd name="T38" fmla="*/ 10 w 48"/>
                  <a:gd name="T39" fmla="*/ 27 h 34"/>
                  <a:gd name="T40" fmla="*/ 7 w 48"/>
                  <a:gd name="T41" fmla="*/ 9 h 34"/>
                  <a:gd name="T42" fmla="*/ 25 w 48"/>
                  <a:gd name="T43" fmla="*/ 27 h 34"/>
                  <a:gd name="T44" fmla="*/ 28 w 48"/>
                  <a:gd name="T45" fmla="*/ 6 h 34"/>
                  <a:gd name="T46" fmla="*/ 31 w 48"/>
                  <a:gd name="T47" fmla="*/ 11 h 34"/>
                  <a:gd name="T48" fmla="*/ 34 w 48"/>
                  <a:gd name="T49" fmla="*/ 16 h 34"/>
                  <a:gd name="T50" fmla="*/ 33 w 48"/>
                  <a:gd name="T51" fmla="*/ 26 h 34"/>
                  <a:gd name="T52" fmla="*/ 28 w 48"/>
                  <a:gd name="T53" fmla="*/ 26 h 34"/>
                  <a:gd name="T54" fmla="*/ 25 w 48"/>
                  <a:gd name="T55" fmla="*/ 27 h 34"/>
                  <a:gd name="T56" fmla="*/ 6 w 48"/>
                  <a:gd name="T57" fmla="*/ 1 h 34"/>
                  <a:gd name="T58" fmla="*/ 0 w 48"/>
                  <a:gd name="T59" fmla="*/ 17 h 34"/>
                  <a:gd name="T60" fmla="*/ 6 w 48"/>
                  <a:gd name="T61" fmla="*/ 33 h 34"/>
                  <a:gd name="T62" fmla="*/ 24 w 48"/>
                  <a:gd name="T63" fmla="*/ 34 h 34"/>
                  <a:gd name="T64" fmla="*/ 42 w 48"/>
                  <a:gd name="T65" fmla="*/ 33 h 34"/>
                  <a:gd name="T66" fmla="*/ 48 w 48"/>
                  <a:gd name="T67" fmla="*/ 17 h 34"/>
                  <a:gd name="T68" fmla="*/ 42 w 48"/>
                  <a:gd name="T6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" h="34">
                    <a:moveTo>
                      <a:pt x="18" y="25"/>
                    </a:moveTo>
                    <a:cubicBezTo>
                      <a:pt x="19" y="25"/>
                      <a:pt x="19" y="24"/>
                      <a:pt x="20" y="2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9" y="27"/>
                      <a:pt x="18" y="27"/>
                      <a:pt x="16" y="27"/>
                    </a:cubicBezTo>
                    <a:cubicBezTo>
                      <a:pt x="16" y="27"/>
                      <a:pt x="15" y="27"/>
                      <a:pt x="15" y="26"/>
                    </a:cubicBezTo>
                    <a:cubicBezTo>
                      <a:pt x="14" y="26"/>
                      <a:pt x="14" y="25"/>
                      <a:pt x="14" y="24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8" y="25"/>
                      <a:pt x="18" y="25"/>
                    </a:cubicBezTo>
                    <a:moveTo>
                      <a:pt x="40" y="27"/>
                    </a:moveTo>
                    <a:cubicBezTo>
                      <a:pt x="39" y="27"/>
                      <a:pt x="38" y="27"/>
                      <a:pt x="37" y="26"/>
                    </a:cubicBezTo>
                    <a:cubicBezTo>
                      <a:pt x="36" y="25"/>
                      <a:pt x="36" y="24"/>
                      <a:pt x="36" y="2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5"/>
                      <a:pt x="36" y="14"/>
                      <a:pt x="37" y="13"/>
                    </a:cubicBezTo>
                    <a:cubicBezTo>
                      <a:pt x="38" y="12"/>
                      <a:pt x="39" y="11"/>
                      <a:pt x="40" y="11"/>
                    </a:cubicBezTo>
                    <a:cubicBezTo>
                      <a:pt x="42" y="11"/>
                      <a:pt x="43" y="12"/>
                      <a:pt x="44" y="13"/>
                    </a:cubicBezTo>
                    <a:cubicBezTo>
                      <a:pt x="44" y="14"/>
                      <a:pt x="44" y="15"/>
                      <a:pt x="44" y="17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4"/>
                      <a:pt x="39" y="25"/>
                      <a:pt x="40" y="25"/>
                    </a:cubicBezTo>
                    <a:cubicBezTo>
                      <a:pt x="41" y="25"/>
                      <a:pt x="41" y="24"/>
                      <a:pt x="41" y="24"/>
                    </a:cubicBezTo>
                    <a:cubicBezTo>
                      <a:pt x="41" y="24"/>
                      <a:pt x="42" y="23"/>
                      <a:pt x="42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23"/>
                      <a:pt x="44" y="24"/>
                      <a:pt x="44" y="24"/>
                    </a:cubicBezTo>
                    <a:cubicBezTo>
                      <a:pt x="44" y="25"/>
                      <a:pt x="44" y="25"/>
                      <a:pt x="44" y="26"/>
                    </a:cubicBezTo>
                    <a:cubicBezTo>
                      <a:pt x="43" y="27"/>
                      <a:pt x="42" y="27"/>
                      <a:pt x="40" y="27"/>
                    </a:cubicBezTo>
                    <a:moveTo>
                      <a:pt x="4" y="9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4" y="9"/>
                      <a:pt x="4" y="9"/>
                      <a:pt x="4" y="9"/>
                    </a:cubicBezTo>
                    <a:moveTo>
                      <a:pt x="25" y="27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2"/>
                      <a:pt x="30" y="11"/>
                      <a:pt x="31" y="11"/>
                    </a:cubicBezTo>
                    <a:cubicBezTo>
                      <a:pt x="32" y="11"/>
                      <a:pt x="33" y="12"/>
                      <a:pt x="33" y="13"/>
                    </a:cubicBezTo>
                    <a:cubicBezTo>
                      <a:pt x="33" y="14"/>
                      <a:pt x="34" y="15"/>
                      <a:pt x="34" y="16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4"/>
                      <a:pt x="33" y="25"/>
                      <a:pt x="33" y="26"/>
                    </a:cubicBezTo>
                    <a:cubicBezTo>
                      <a:pt x="33" y="27"/>
                      <a:pt x="32" y="27"/>
                      <a:pt x="31" y="27"/>
                    </a:cubicBezTo>
                    <a:cubicBezTo>
                      <a:pt x="30" y="27"/>
                      <a:pt x="29" y="27"/>
                      <a:pt x="28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5" y="27"/>
                      <a:pt x="25" y="27"/>
                      <a:pt x="25" y="27"/>
                    </a:cubicBezTo>
                    <a:moveTo>
                      <a:pt x="24" y="0"/>
                    </a:moveTo>
                    <a:cubicBezTo>
                      <a:pt x="18" y="0"/>
                      <a:pt x="12" y="0"/>
                      <a:pt x="6" y="1"/>
                    </a:cubicBezTo>
                    <a:cubicBezTo>
                      <a:pt x="4" y="1"/>
                      <a:pt x="2" y="3"/>
                      <a:pt x="1" y="6"/>
                    </a:cubicBezTo>
                    <a:cubicBezTo>
                      <a:pt x="0" y="9"/>
                      <a:pt x="0" y="13"/>
                      <a:pt x="0" y="17"/>
                    </a:cubicBezTo>
                    <a:cubicBezTo>
                      <a:pt x="0" y="21"/>
                      <a:pt x="0" y="25"/>
                      <a:pt x="1" y="28"/>
                    </a:cubicBezTo>
                    <a:cubicBezTo>
                      <a:pt x="2" y="31"/>
                      <a:pt x="4" y="33"/>
                      <a:pt x="6" y="33"/>
                    </a:cubicBezTo>
                    <a:cubicBezTo>
                      <a:pt x="12" y="34"/>
                      <a:pt x="17" y="34"/>
                      <a:pt x="23" y="34"/>
                    </a:cubicBezTo>
                    <a:cubicBezTo>
                      <a:pt x="23" y="34"/>
                      <a:pt x="24" y="34"/>
                      <a:pt x="24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31" y="34"/>
                      <a:pt x="37" y="34"/>
                      <a:pt x="42" y="33"/>
                    </a:cubicBezTo>
                    <a:cubicBezTo>
                      <a:pt x="45" y="33"/>
                      <a:pt x="47" y="31"/>
                      <a:pt x="47" y="28"/>
                    </a:cubicBezTo>
                    <a:cubicBezTo>
                      <a:pt x="48" y="25"/>
                      <a:pt x="48" y="21"/>
                      <a:pt x="48" y="17"/>
                    </a:cubicBezTo>
                    <a:cubicBezTo>
                      <a:pt x="48" y="13"/>
                      <a:pt x="48" y="9"/>
                      <a:pt x="47" y="6"/>
                    </a:cubicBezTo>
                    <a:cubicBezTo>
                      <a:pt x="47" y="3"/>
                      <a:pt x="45" y="1"/>
                      <a:pt x="42" y="1"/>
                    </a:cubicBezTo>
                    <a:cubicBezTo>
                      <a:pt x="36" y="0"/>
                      <a:pt x="30" y="0"/>
                      <a:pt x="2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" name="Freeform 8">
                <a:extLst>
                  <a:ext uri="{FF2B5EF4-FFF2-40B4-BE49-F238E27FC236}">
                    <a16:creationId xmlns:a16="http://schemas.microsoft.com/office/drawing/2014/main" id="{B9465596-216F-43BA-A9AE-0A97AC254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7803" y="6058352"/>
                <a:ext cx="55266" cy="198302"/>
              </a:xfrm>
              <a:custGeom>
                <a:avLst/>
                <a:gdLst>
                  <a:gd name="T0" fmla="*/ 1 w 3"/>
                  <a:gd name="T1" fmla="*/ 0 h 11"/>
                  <a:gd name="T2" fmla="*/ 0 w 3"/>
                  <a:gd name="T3" fmla="*/ 0 h 11"/>
                  <a:gd name="T4" fmla="*/ 0 w 3"/>
                  <a:gd name="T5" fmla="*/ 10 h 11"/>
                  <a:gd name="T6" fmla="*/ 1 w 3"/>
                  <a:gd name="T7" fmla="*/ 11 h 11"/>
                  <a:gd name="T8" fmla="*/ 3 w 3"/>
                  <a:gd name="T9" fmla="*/ 9 h 11"/>
                  <a:gd name="T10" fmla="*/ 3 w 3"/>
                  <a:gd name="T11" fmla="*/ 2 h 11"/>
                  <a:gd name="T12" fmla="*/ 1 w 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3" y="10"/>
                      <a:pt x="3" y="9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87694FC-EE02-4432-B5AE-F021162CEFDB}"/>
              </a:ext>
            </a:extLst>
          </p:cNvPr>
          <p:cNvSpPr txBox="1"/>
          <p:nvPr/>
        </p:nvSpPr>
        <p:spPr>
          <a:xfrm>
            <a:off x="2353120" y="2812820"/>
            <a:ext cx="46499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ADDRESS</a:t>
            </a:r>
          </a:p>
          <a:p>
            <a:r>
              <a:rPr lang="en-US" sz="2000" dirty="0" err="1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Jln</a:t>
            </a:r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Kakak</a:t>
            </a:r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 Muda, </a:t>
            </a:r>
            <a:r>
              <a:rPr lang="en-US" sz="2000" dirty="0" err="1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Jember</a:t>
            </a:r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 - Indonesia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065185-9519-4B48-96F1-C979E438813B}"/>
              </a:ext>
            </a:extLst>
          </p:cNvPr>
          <p:cNvSpPr txBox="1"/>
          <p:nvPr/>
        </p:nvSpPr>
        <p:spPr>
          <a:xfrm>
            <a:off x="2353120" y="4129357"/>
            <a:ext cx="2773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PHONE</a:t>
            </a:r>
          </a:p>
          <a:p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+ 62 852-2250-0132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BF9BF0-32A7-4182-85C9-0845FACBE60D}"/>
              </a:ext>
            </a:extLst>
          </p:cNvPr>
          <p:cNvSpPr txBox="1"/>
          <p:nvPr/>
        </p:nvSpPr>
        <p:spPr>
          <a:xfrm>
            <a:off x="2353120" y="5554136"/>
            <a:ext cx="2842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CHANNEL YOUTUBE</a:t>
            </a:r>
          </a:p>
          <a:p>
            <a:r>
              <a:rPr lang="en-US" sz="2000" dirty="0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Decinema.co/</a:t>
            </a:r>
            <a:r>
              <a:rPr lang="en-US" sz="2000" dirty="0" err="1">
                <a:solidFill>
                  <a:schemeClr val="bg1"/>
                </a:solidFill>
                <a:latin typeface="Nexa Bold" panose="02000000000000000000" pitchFamily="50" charset="0"/>
                <a:cs typeface="Arial" panose="020B0604020202020204" pitchFamily="34" charset="0"/>
              </a:rPr>
              <a:t>Youtube</a:t>
            </a:r>
            <a:endParaRPr lang="en-US" sz="2000" dirty="0">
              <a:solidFill>
                <a:schemeClr val="bg1"/>
              </a:solidFill>
              <a:latin typeface="Nexa Bold" panose="02000000000000000000" pitchFamily="50" charset="0"/>
              <a:cs typeface="Arial" panose="020B0604020202020204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DFBE7F5-3C0E-4D07-B9D9-3FF55CF8353C}"/>
              </a:ext>
            </a:extLst>
          </p:cNvPr>
          <p:cNvSpPr/>
          <p:nvPr/>
        </p:nvSpPr>
        <p:spPr>
          <a:xfrm flipH="1">
            <a:off x="235974" y="7216934"/>
            <a:ext cx="8672052" cy="1681434"/>
          </a:xfrm>
          <a:custGeom>
            <a:avLst/>
            <a:gdLst>
              <a:gd name="connsiteX0" fmla="*/ 0 w 9144000"/>
              <a:gd name="connsiteY0" fmla="*/ 0 h 1681434"/>
              <a:gd name="connsiteX1" fmla="*/ 9144000 w 9144000"/>
              <a:gd name="connsiteY1" fmla="*/ 1405849 h 1681434"/>
              <a:gd name="connsiteX2" fmla="*/ 9144000 w 9144000"/>
              <a:gd name="connsiteY2" fmla="*/ 1681434 h 1681434"/>
              <a:gd name="connsiteX3" fmla="*/ 0 w 9144000"/>
              <a:gd name="connsiteY3" fmla="*/ 1681434 h 168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1681434">
                <a:moveTo>
                  <a:pt x="0" y="0"/>
                </a:moveTo>
                <a:lnTo>
                  <a:pt x="9144000" y="1405849"/>
                </a:lnTo>
                <a:lnTo>
                  <a:pt x="9144000" y="1681434"/>
                </a:lnTo>
                <a:lnTo>
                  <a:pt x="0" y="1681434"/>
                </a:lnTo>
                <a:close/>
              </a:path>
            </a:pathLst>
          </a:custGeom>
          <a:solidFill>
            <a:srgbClr val="E6406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49F9D6D-6A59-4827-916B-FF05F3E951BD}"/>
              </a:ext>
            </a:extLst>
          </p:cNvPr>
          <p:cNvSpPr/>
          <p:nvPr/>
        </p:nvSpPr>
        <p:spPr>
          <a:xfrm>
            <a:off x="235974" y="7462566"/>
            <a:ext cx="8672052" cy="1435802"/>
          </a:xfrm>
          <a:custGeom>
            <a:avLst/>
            <a:gdLst>
              <a:gd name="connsiteX0" fmla="*/ 0 w 9144000"/>
              <a:gd name="connsiteY0" fmla="*/ 0 h 1681434"/>
              <a:gd name="connsiteX1" fmla="*/ 9144000 w 9144000"/>
              <a:gd name="connsiteY1" fmla="*/ 1405849 h 1681434"/>
              <a:gd name="connsiteX2" fmla="*/ 9144000 w 9144000"/>
              <a:gd name="connsiteY2" fmla="*/ 1681434 h 1681434"/>
              <a:gd name="connsiteX3" fmla="*/ 0 w 9144000"/>
              <a:gd name="connsiteY3" fmla="*/ 1681434 h 168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1681434">
                <a:moveTo>
                  <a:pt x="0" y="0"/>
                </a:moveTo>
                <a:lnTo>
                  <a:pt x="9144000" y="1405849"/>
                </a:lnTo>
                <a:lnTo>
                  <a:pt x="9144000" y="1681434"/>
                </a:lnTo>
                <a:lnTo>
                  <a:pt x="0" y="1681434"/>
                </a:lnTo>
                <a:close/>
              </a:path>
            </a:pathLst>
          </a:custGeom>
          <a:solidFill>
            <a:srgbClr val="E0820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FRAME PHOTO">
            <a:extLst>
              <a:ext uri="{FF2B5EF4-FFF2-40B4-BE49-F238E27FC236}">
                <a16:creationId xmlns:a16="http://schemas.microsoft.com/office/drawing/2014/main" id="{55A335BA-934C-43A9-9AB5-4E51654244C4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INE">
            <a:extLst>
              <a:ext uri="{FF2B5EF4-FFF2-40B4-BE49-F238E27FC236}">
                <a16:creationId xmlns:a16="http://schemas.microsoft.com/office/drawing/2014/main" id="{9A5D6E35-EB37-405C-9D85-ED1B90AAFF81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BLACK ENDING">
            <a:extLst>
              <a:ext uri="{FF2B5EF4-FFF2-40B4-BE49-F238E27FC236}">
                <a16:creationId xmlns:a16="http://schemas.microsoft.com/office/drawing/2014/main" id="{B2A1FD38-D0B1-42C8-B7A2-168063DA3747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0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6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36" grpId="0" animBg="1"/>
      <p:bldP spid="37" grpId="0" animBg="1"/>
      <p:bldP spid="38" grpId="0" animBg="1"/>
      <p:bldP spid="24" grpId="0" animBg="1"/>
      <p:bldP spid="5" grpId="0"/>
      <p:bldP spid="13" grpId="0"/>
      <p:bldP spid="14" grpId="0"/>
      <p:bldP spid="23" grpId="0"/>
      <p:bldP spid="28" grpId="0" animBg="1"/>
      <p:bldP spid="27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12AA-7912-4453-ADAD-EC3EA4FA9454}"/>
              </a:ext>
            </a:extLst>
          </p:cNvPr>
          <p:cNvSpPr txBox="1"/>
          <p:nvPr/>
        </p:nvSpPr>
        <p:spPr>
          <a:xfrm>
            <a:off x="445812" y="421229"/>
            <a:ext cx="458338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l"/>
            <a:r>
              <a:rPr lang="en-US" sz="2500" dirty="0"/>
              <a:t>“ Lorem Ipsum </a:t>
            </a:r>
            <a:r>
              <a:rPr lang="en-US" sz="2500" dirty="0">
                <a:solidFill>
                  <a:srgbClr val="E64060"/>
                </a:solidFill>
              </a:rPr>
              <a:t>Dolor Sit </a:t>
            </a:r>
            <a:r>
              <a:rPr lang="en-US" sz="2500" dirty="0" err="1"/>
              <a:t>Amet</a:t>
            </a:r>
            <a:r>
              <a:rPr lang="en-US" sz="2500" dirty="0"/>
              <a:t>, </a:t>
            </a:r>
            <a:r>
              <a:rPr lang="en-US" sz="2500" dirty="0" err="1"/>
              <a:t>Consectetur</a:t>
            </a:r>
            <a:r>
              <a:rPr lang="en-US" sz="2500" dirty="0"/>
              <a:t> </a:t>
            </a:r>
            <a:r>
              <a:rPr lang="en-US" sz="2500" dirty="0" err="1"/>
              <a:t>Adipiscing</a:t>
            </a:r>
            <a:r>
              <a:rPr lang="en-US" sz="2500" dirty="0"/>
              <a:t> </a:t>
            </a:r>
            <a:r>
              <a:rPr lang="en-US" sz="2500" dirty="0" err="1"/>
              <a:t>Elit</a:t>
            </a:r>
            <a:r>
              <a:rPr lang="en-US" sz="2500" dirty="0"/>
              <a:t>, </a:t>
            </a:r>
            <a:r>
              <a:rPr lang="en-US" sz="2500" dirty="0" err="1"/>
              <a:t>Sed</a:t>
            </a:r>
            <a:r>
              <a:rPr lang="en-US" sz="2500" dirty="0"/>
              <a:t> Do </a:t>
            </a:r>
            <a:r>
              <a:rPr lang="en-US" sz="2500" dirty="0" err="1">
                <a:solidFill>
                  <a:srgbClr val="E64060"/>
                </a:solidFill>
              </a:rPr>
              <a:t>Eiusmod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Tempor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/>
              <a:t>Incididunt</a:t>
            </a:r>
            <a:r>
              <a:rPr lang="en-US" sz="2500" dirty="0"/>
              <a:t> </a:t>
            </a:r>
            <a:r>
              <a:rPr lang="en-US" sz="2500" dirty="0" err="1"/>
              <a:t>Ut</a:t>
            </a:r>
            <a:r>
              <a:rPr lang="en-US" sz="2500" dirty="0"/>
              <a:t> </a:t>
            </a:r>
            <a:r>
              <a:rPr lang="en-US" sz="2500" dirty="0" err="1">
                <a:solidFill>
                  <a:srgbClr val="E64060"/>
                </a:solidFill>
              </a:rPr>
              <a:t>Labore</a:t>
            </a:r>
            <a:r>
              <a:rPr lang="en-US" sz="2500" dirty="0">
                <a:solidFill>
                  <a:srgbClr val="E64060"/>
                </a:solidFill>
              </a:rPr>
              <a:t> Et</a:t>
            </a:r>
            <a:r>
              <a:rPr lang="en-US" sz="2500" dirty="0"/>
              <a:t> </a:t>
            </a:r>
            <a:r>
              <a:rPr lang="en-US" sz="2500" dirty="0" err="1"/>
              <a:t>Dolore</a:t>
            </a:r>
            <a:r>
              <a:rPr lang="en-US" sz="2500" dirty="0"/>
              <a:t> </a:t>
            </a:r>
            <a:r>
              <a:rPr lang="en-US" sz="2500" dirty="0">
                <a:solidFill>
                  <a:srgbClr val="E64060"/>
                </a:solidFill>
              </a:rPr>
              <a:t>Magna</a:t>
            </a:r>
            <a:r>
              <a:rPr lang="en-US" sz="2500" dirty="0"/>
              <a:t> </a:t>
            </a:r>
            <a:r>
              <a:rPr lang="en-US" sz="2500" dirty="0" err="1"/>
              <a:t>Aliqua</a:t>
            </a:r>
            <a:r>
              <a:rPr lang="en-US" sz="2500" dirty="0"/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6406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744751" y="7748524"/>
            <a:ext cx="2438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1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6406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CB4C13CC-FE00-47D7-B5A1-D660FB4AD96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8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6326C8-CD6A-4DA4-90AB-152ECF7C3FD6}"/>
              </a:ext>
            </a:extLst>
          </p:cNvPr>
          <p:cNvSpPr txBox="1"/>
          <p:nvPr/>
        </p:nvSpPr>
        <p:spPr>
          <a:xfrm>
            <a:off x="742950" y="3756392"/>
            <a:ext cx="76581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</a:t>
            </a:r>
            <a:r>
              <a:rPr lang="en-US" sz="2500" dirty="0">
                <a:solidFill>
                  <a:srgbClr val="E08204"/>
                </a:solidFill>
              </a:rPr>
              <a:t>Lorem Ipsum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Dolor 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rgbClr val="E08204"/>
                </a:solidFill>
              </a:rPr>
              <a:t>Sed</a:t>
            </a:r>
            <a:r>
              <a:rPr lang="en-US" sz="2500" dirty="0">
                <a:solidFill>
                  <a:srgbClr val="E08204"/>
                </a:solidFill>
              </a:rPr>
              <a:t> Do </a:t>
            </a:r>
            <a:r>
              <a:rPr lang="en-US" sz="2500" dirty="0" err="1">
                <a:solidFill>
                  <a:srgbClr val="E08204"/>
                </a:solidFill>
              </a:rPr>
              <a:t>Eiusmod</a:t>
            </a:r>
            <a:r>
              <a:rPr lang="en-US" sz="2500" dirty="0">
                <a:solidFill>
                  <a:srgbClr val="E08204"/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Tempor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E08204"/>
                </a:solidFill>
              </a:rPr>
              <a:t>Et </a:t>
            </a:r>
            <a:r>
              <a:rPr lang="en-US" sz="2500" dirty="0" err="1">
                <a:solidFill>
                  <a:srgbClr val="E08204"/>
                </a:solidFill>
              </a:rPr>
              <a:t>Dolore</a:t>
            </a:r>
            <a:r>
              <a:rPr lang="en-US" sz="2500" dirty="0">
                <a:solidFill>
                  <a:srgbClr val="E08204"/>
                </a:solidFill>
              </a:rPr>
              <a:t> Magna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08204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2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0820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6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3CDD49-7526-48C6-B906-388BAF0BBC91}"/>
              </a:ext>
            </a:extLst>
          </p:cNvPr>
          <p:cNvSpPr txBox="1"/>
          <p:nvPr/>
        </p:nvSpPr>
        <p:spPr>
          <a:xfrm>
            <a:off x="3855762" y="992729"/>
            <a:ext cx="458338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Lorem </a:t>
            </a:r>
            <a:r>
              <a:rPr lang="en-US" sz="2500" dirty="0">
                <a:solidFill>
                  <a:srgbClr val="506BF7"/>
                </a:solidFill>
              </a:rPr>
              <a:t>Ipsum Dolor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Sed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506BF7"/>
                </a:solidFill>
              </a:rPr>
              <a:t>Do </a:t>
            </a:r>
            <a:r>
              <a:rPr lang="en-US" sz="2500" dirty="0" err="1">
                <a:solidFill>
                  <a:srgbClr val="506BF7"/>
                </a:solidFill>
              </a:rPr>
              <a:t>Eiusmod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Tempor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Et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Dolore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Magna </a:t>
            </a:r>
            <a:r>
              <a:rPr lang="en-US" sz="2500" dirty="0" err="1">
                <a:solidFill>
                  <a:srgbClr val="506BF7"/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506BF7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3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506BF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2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7299D5-FEDD-492C-80CA-7E91843E2F81}"/>
              </a:ext>
            </a:extLst>
          </p:cNvPr>
          <p:cNvSpPr txBox="1"/>
          <p:nvPr/>
        </p:nvSpPr>
        <p:spPr>
          <a:xfrm>
            <a:off x="3684312" y="4572000"/>
            <a:ext cx="458338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Lorem Ipsum </a:t>
            </a:r>
            <a:r>
              <a:rPr lang="en-US" sz="2500" dirty="0">
                <a:solidFill>
                  <a:srgbClr val="E64060"/>
                </a:solidFill>
              </a:rPr>
              <a:t>Dolor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rgbClr val="E64060"/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Sed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Do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Eiusmod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Tempor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Incididunt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Ut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Labore</a:t>
            </a:r>
            <a:r>
              <a:rPr lang="en-US" sz="2500" dirty="0">
                <a:solidFill>
                  <a:srgbClr val="E64060"/>
                </a:solidFill>
              </a:rPr>
              <a:t> 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Dolore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Magna </a:t>
            </a:r>
            <a:r>
              <a:rPr lang="en-US" sz="2500" dirty="0" err="1">
                <a:solidFill>
                  <a:srgbClr val="E64060"/>
                </a:solidFill>
              </a:rPr>
              <a:t>Aliqua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64060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48571" y="7748524"/>
            <a:ext cx="2630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4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6406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CB4C13CC-FE00-47D7-B5A1-D660FB4AD96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3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7411BE-9E9F-4192-B46A-D4251952547B}"/>
              </a:ext>
            </a:extLst>
          </p:cNvPr>
          <p:cNvSpPr txBox="1"/>
          <p:nvPr/>
        </p:nvSpPr>
        <p:spPr>
          <a:xfrm>
            <a:off x="4000500" y="575042"/>
            <a:ext cx="43624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</a:t>
            </a:r>
            <a:r>
              <a:rPr lang="en-US" sz="2500" dirty="0">
                <a:solidFill>
                  <a:srgbClr val="E08204"/>
                </a:solidFill>
              </a:rPr>
              <a:t>Lorem Ipsum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Dolor 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rgbClr val="E08204"/>
                </a:solidFill>
              </a:rPr>
              <a:t>Sed</a:t>
            </a:r>
            <a:r>
              <a:rPr lang="en-US" sz="2500" dirty="0">
                <a:solidFill>
                  <a:srgbClr val="E08204"/>
                </a:solidFill>
              </a:rPr>
              <a:t> Do </a:t>
            </a:r>
            <a:r>
              <a:rPr lang="en-US" sz="2500" dirty="0" err="1">
                <a:solidFill>
                  <a:srgbClr val="E08204"/>
                </a:solidFill>
              </a:rPr>
              <a:t>Eiusmod</a:t>
            </a:r>
            <a:r>
              <a:rPr lang="en-US" sz="2500" dirty="0">
                <a:solidFill>
                  <a:srgbClr val="E08204"/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Tempor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E08204"/>
                </a:solidFill>
              </a:rPr>
              <a:t>Et </a:t>
            </a:r>
            <a:r>
              <a:rPr lang="en-US" sz="2500" dirty="0" err="1">
                <a:solidFill>
                  <a:srgbClr val="E08204"/>
                </a:solidFill>
              </a:rPr>
              <a:t>Dolore</a:t>
            </a:r>
            <a:r>
              <a:rPr lang="en-US" sz="2500" dirty="0">
                <a:solidFill>
                  <a:srgbClr val="E08204"/>
                </a:solidFill>
              </a:rPr>
              <a:t> Magna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08204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5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0820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5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49E2FA-65A7-43F3-B94C-4E797D7D61C4}"/>
              </a:ext>
            </a:extLst>
          </p:cNvPr>
          <p:cNvSpPr txBox="1"/>
          <p:nvPr/>
        </p:nvSpPr>
        <p:spPr>
          <a:xfrm>
            <a:off x="971551" y="992729"/>
            <a:ext cx="72009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Lorem </a:t>
            </a:r>
            <a:r>
              <a:rPr lang="en-US" sz="2500" dirty="0">
                <a:solidFill>
                  <a:srgbClr val="506BF7"/>
                </a:solidFill>
              </a:rPr>
              <a:t>Ipsum Dolor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Sed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506BF7"/>
                </a:solidFill>
              </a:rPr>
              <a:t>Do </a:t>
            </a:r>
            <a:r>
              <a:rPr lang="en-US" sz="2500" dirty="0" err="1">
                <a:solidFill>
                  <a:srgbClr val="506BF7"/>
                </a:solidFill>
              </a:rPr>
              <a:t>Eiusmod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Tempor</a:t>
            </a:r>
            <a:r>
              <a:rPr lang="en-US" sz="2500" dirty="0">
                <a:solidFill>
                  <a:srgbClr val="506BF7"/>
                </a:solidFill>
              </a:rPr>
              <a:t> </a:t>
            </a:r>
            <a:r>
              <a:rPr lang="en-US" sz="2500" dirty="0" err="1">
                <a:solidFill>
                  <a:srgbClr val="506BF7"/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Et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Dolore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Magna </a:t>
            </a:r>
            <a:r>
              <a:rPr lang="en-US" sz="2500" dirty="0" err="1">
                <a:solidFill>
                  <a:srgbClr val="506BF7"/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506BF7">
              <a:alpha val="8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6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506BF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3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4B590-C1B9-45EA-9884-D9057A7652C0}"/>
              </a:ext>
            </a:extLst>
          </p:cNvPr>
          <p:cNvSpPr txBox="1"/>
          <p:nvPr/>
        </p:nvSpPr>
        <p:spPr>
          <a:xfrm>
            <a:off x="5962650" y="783178"/>
            <a:ext cx="25527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/>
              <a:t>“ Lorem Ipsum </a:t>
            </a:r>
            <a:r>
              <a:rPr lang="en-US" sz="2500" dirty="0">
                <a:solidFill>
                  <a:srgbClr val="E64060"/>
                </a:solidFill>
              </a:rPr>
              <a:t>Dolor Sit </a:t>
            </a:r>
            <a:r>
              <a:rPr lang="en-US" sz="2500" dirty="0" err="1"/>
              <a:t>Amet</a:t>
            </a:r>
            <a:r>
              <a:rPr lang="en-US" sz="2500" dirty="0"/>
              <a:t>, </a:t>
            </a:r>
            <a:r>
              <a:rPr lang="en-US" sz="2500" dirty="0" err="1"/>
              <a:t>Consectetur</a:t>
            </a:r>
            <a:r>
              <a:rPr lang="en-US" sz="2500" dirty="0"/>
              <a:t> </a:t>
            </a:r>
            <a:r>
              <a:rPr lang="en-US" sz="2500" dirty="0" err="1">
                <a:solidFill>
                  <a:srgbClr val="E64060"/>
                </a:solidFill>
              </a:rPr>
              <a:t>Adipiscing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/>
              <a:t>Elit</a:t>
            </a:r>
            <a:r>
              <a:rPr lang="en-US" sz="2500" dirty="0"/>
              <a:t>, </a:t>
            </a:r>
            <a:r>
              <a:rPr lang="en-US" sz="2500" dirty="0" err="1"/>
              <a:t>Sed</a:t>
            </a:r>
            <a:r>
              <a:rPr lang="en-US" sz="2500" dirty="0"/>
              <a:t> Do </a:t>
            </a:r>
            <a:r>
              <a:rPr lang="en-US" sz="2500" dirty="0" err="1">
                <a:solidFill>
                  <a:srgbClr val="E64060"/>
                </a:solidFill>
              </a:rPr>
              <a:t>Eiusmod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>
                <a:solidFill>
                  <a:srgbClr val="E64060"/>
                </a:solidFill>
              </a:rPr>
              <a:t>Tempor</a:t>
            </a:r>
            <a:r>
              <a:rPr lang="en-US" sz="2500" dirty="0">
                <a:solidFill>
                  <a:srgbClr val="E64060"/>
                </a:solidFill>
              </a:rPr>
              <a:t> </a:t>
            </a:r>
            <a:r>
              <a:rPr lang="en-US" sz="2500" dirty="0" err="1"/>
              <a:t>Incididunt</a:t>
            </a:r>
            <a:r>
              <a:rPr lang="en-US" sz="2500" dirty="0"/>
              <a:t> </a:t>
            </a:r>
            <a:r>
              <a:rPr lang="en-US" sz="2500" dirty="0" err="1"/>
              <a:t>Ut</a:t>
            </a:r>
            <a:r>
              <a:rPr lang="en-US" sz="2500" dirty="0"/>
              <a:t> </a:t>
            </a:r>
            <a:r>
              <a:rPr lang="en-US" sz="2500" dirty="0" err="1">
                <a:solidFill>
                  <a:srgbClr val="E64060"/>
                </a:solidFill>
              </a:rPr>
              <a:t>Labore</a:t>
            </a:r>
            <a:r>
              <a:rPr lang="en-US" sz="2500" dirty="0">
                <a:solidFill>
                  <a:srgbClr val="E64060"/>
                </a:solidFill>
              </a:rPr>
              <a:t> Et</a:t>
            </a:r>
            <a:r>
              <a:rPr lang="en-US" sz="2500" dirty="0"/>
              <a:t> </a:t>
            </a:r>
            <a:r>
              <a:rPr lang="en-US" sz="2500" dirty="0" err="1"/>
              <a:t>Dolore</a:t>
            </a:r>
            <a:r>
              <a:rPr lang="en-US" sz="2500" dirty="0"/>
              <a:t> </a:t>
            </a:r>
            <a:r>
              <a:rPr lang="en-US" sz="2500" dirty="0">
                <a:solidFill>
                  <a:srgbClr val="E64060"/>
                </a:solidFill>
              </a:rPr>
              <a:t>Magna</a:t>
            </a:r>
            <a:r>
              <a:rPr lang="en-US" sz="2500" dirty="0"/>
              <a:t> </a:t>
            </a:r>
            <a:r>
              <a:rPr lang="en-US" sz="2500" dirty="0" err="1"/>
              <a:t>Aliqua</a:t>
            </a:r>
            <a:r>
              <a:rPr lang="en-US" sz="2500" dirty="0"/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6406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54983" y="7748524"/>
            <a:ext cx="26180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7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6406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CB4C13CC-FE00-47D7-B5A1-D660FB4AD96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HOTO">
            <a:extLst>
              <a:ext uri="{FF2B5EF4-FFF2-40B4-BE49-F238E27FC236}">
                <a16:creationId xmlns:a16="http://schemas.microsoft.com/office/drawing/2014/main" id="{484F5825-180B-4421-9A13-6744A481D73E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PHOTO-">
            <a:extLst>
              <a:ext uri="{FF2B5EF4-FFF2-40B4-BE49-F238E27FC236}">
                <a16:creationId xmlns:a16="http://schemas.microsoft.com/office/drawing/2014/main" id="{B9649975-0601-431D-8F21-C6FDE940C466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PHOTO--">
            <a:extLst>
              <a:ext uri="{FF2B5EF4-FFF2-40B4-BE49-F238E27FC236}">
                <a16:creationId xmlns:a16="http://schemas.microsoft.com/office/drawing/2014/main" id="{4F6B5BB2-6B4A-4AE8-9E71-92E653B5D81A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PHOTO---">
            <a:extLst>
              <a:ext uri="{FF2B5EF4-FFF2-40B4-BE49-F238E27FC236}">
                <a16:creationId xmlns:a16="http://schemas.microsoft.com/office/drawing/2014/main" id="{5B141414-2D70-4834-9B06-0E3EFD98A0EE}"/>
              </a:ext>
            </a:extLst>
          </p:cNvPr>
          <p:cNvSpPr/>
          <p:nvPr/>
        </p:nvSpPr>
        <p:spPr>
          <a:xfrm>
            <a:off x="0" y="0"/>
            <a:ext cx="9144000" cy="9144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565854-93E9-478E-9935-254D03577389}"/>
              </a:ext>
            </a:extLst>
          </p:cNvPr>
          <p:cNvSpPr txBox="1"/>
          <p:nvPr/>
        </p:nvSpPr>
        <p:spPr>
          <a:xfrm>
            <a:off x="4648200" y="613142"/>
            <a:ext cx="39433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chemeClr val="bg1"/>
                </a:solidFill>
                <a:latin typeface="Somatic Rounded" panose="00000500000000000000" pitchFamily="50" charset="0"/>
              </a:defRPr>
            </a:lvl1pPr>
          </a:lstStyle>
          <a:p>
            <a:pPr algn="r"/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“ </a:t>
            </a:r>
            <a:r>
              <a:rPr lang="en-US" sz="2500" dirty="0">
                <a:solidFill>
                  <a:srgbClr val="E08204"/>
                </a:solidFill>
              </a:rPr>
              <a:t>Lorem Ipsum 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Dolor Sit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2500" dirty="0" err="1">
                <a:solidFill>
                  <a:srgbClr val="E08204"/>
                </a:solidFill>
              </a:rPr>
              <a:t>Sed</a:t>
            </a:r>
            <a:r>
              <a:rPr lang="en-US" sz="2500" dirty="0">
                <a:solidFill>
                  <a:srgbClr val="E08204"/>
                </a:solidFill>
              </a:rPr>
              <a:t> Do </a:t>
            </a:r>
            <a:r>
              <a:rPr lang="en-US" sz="2500" dirty="0" err="1">
                <a:solidFill>
                  <a:srgbClr val="E08204"/>
                </a:solidFill>
              </a:rPr>
              <a:t>Eiusmod</a:t>
            </a:r>
            <a:r>
              <a:rPr lang="en-US" sz="2500" dirty="0">
                <a:solidFill>
                  <a:srgbClr val="E08204"/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Tempor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Incididunt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Ut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Labore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500" dirty="0">
                <a:solidFill>
                  <a:srgbClr val="E08204"/>
                </a:solidFill>
              </a:rPr>
              <a:t>Et </a:t>
            </a:r>
            <a:r>
              <a:rPr lang="en-US" sz="2500" dirty="0" err="1">
                <a:solidFill>
                  <a:srgbClr val="E08204"/>
                </a:solidFill>
              </a:rPr>
              <a:t>Dolore</a:t>
            </a:r>
            <a:r>
              <a:rPr lang="en-US" sz="2500" dirty="0">
                <a:solidFill>
                  <a:srgbClr val="E08204"/>
                </a:solidFill>
              </a:rPr>
              <a:t> Magna </a:t>
            </a:r>
            <a:r>
              <a:rPr lang="en-US" sz="2500" dirty="0" err="1">
                <a:solidFill>
                  <a:schemeClr val="bg1">
                    <a:lumMod val="95000"/>
                  </a:schemeClr>
                </a:solidFill>
              </a:rPr>
              <a:t>Aliqua</a:t>
            </a:r>
            <a:r>
              <a:rPr lang="en-US" sz="2500" dirty="0">
                <a:solidFill>
                  <a:schemeClr val="bg1">
                    <a:lumMod val="95000"/>
                  </a:schemeClr>
                </a:solidFill>
              </a:rPr>
              <a:t> “</a:t>
            </a: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E8950BFA-D3F8-4B6F-8C0D-793455746B23}"/>
              </a:ext>
            </a:extLst>
          </p:cNvPr>
          <p:cNvSpPr/>
          <p:nvPr/>
        </p:nvSpPr>
        <p:spPr>
          <a:xfrm>
            <a:off x="613286" y="7881368"/>
            <a:ext cx="2701414" cy="785352"/>
          </a:xfrm>
          <a:prstGeom prst="rect">
            <a:avLst/>
          </a:prstGeom>
          <a:solidFill>
            <a:srgbClr val="E0820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D8120-ADCC-4102-B1B7-3AA472B3967D}"/>
              </a:ext>
            </a:extLst>
          </p:cNvPr>
          <p:cNvSpPr txBox="1"/>
          <p:nvPr/>
        </p:nvSpPr>
        <p:spPr>
          <a:xfrm>
            <a:off x="632541" y="7748524"/>
            <a:ext cx="26629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omatic Rounded" panose="00000500000000000000" pitchFamily="50" charset="0"/>
              </a:rPr>
              <a:t>STEP 8</a:t>
            </a:r>
          </a:p>
        </p:txBody>
      </p:sp>
      <p:sp useBgFill="1">
        <p:nvSpPr>
          <p:cNvPr id="5" name="FRAME PHOTO">
            <a:extLst>
              <a:ext uri="{FF2B5EF4-FFF2-40B4-BE49-F238E27FC236}">
                <a16:creationId xmlns:a16="http://schemas.microsoft.com/office/drawing/2014/main" id="{24D2CE81-587C-40A8-B8B7-56FFBAFC645D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COLOR">
            <a:extLst>
              <a:ext uri="{FF2B5EF4-FFF2-40B4-BE49-F238E27FC236}">
                <a16:creationId xmlns:a16="http://schemas.microsoft.com/office/drawing/2014/main" id="{803ED22F-0AD6-4ED2-88F8-283A8B8CE40C}"/>
              </a:ext>
            </a:extLst>
          </p:cNvPr>
          <p:cNvSpPr/>
          <p:nvPr/>
        </p:nvSpPr>
        <p:spPr>
          <a:xfrm>
            <a:off x="0" y="0"/>
            <a:ext cx="9144000" cy="9144000"/>
          </a:xfrm>
          <a:custGeom>
            <a:avLst/>
            <a:gdLst>
              <a:gd name="connsiteX0" fmla="*/ 235974 w 9144000"/>
              <a:gd name="connsiteY0" fmla="*/ 235974 h 9144000"/>
              <a:gd name="connsiteX1" fmla="*/ 235974 w 9144000"/>
              <a:gd name="connsiteY1" fmla="*/ 8908026 h 9144000"/>
              <a:gd name="connsiteX2" fmla="*/ 8908026 w 9144000"/>
              <a:gd name="connsiteY2" fmla="*/ 8908026 h 9144000"/>
              <a:gd name="connsiteX3" fmla="*/ 8908026 w 9144000"/>
              <a:gd name="connsiteY3" fmla="*/ 235974 h 9144000"/>
              <a:gd name="connsiteX4" fmla="*/ 0 w 9144000"/>
              <a:gd name="connsiteY4" fmla="*/ 0 h 9144000"/>
              <a:gd name="connsiteX5" fmla="*/ 9144000 w 9144000"/>
              <a:gd name="connsiteY5" fmla="*/ 0 h 9144000"/>
              <a:gd name="connsiteX6" fmla="*/ 9144000 w 9144000"/>
              <a:gd name="connsiteY6" fmla="*/ 9144000 h 9144000"/>
              <a:gd name="connsiteX7" fmla="*/ 0 w 9144000"/>
              <a:gd name="connsiteY7" fmla="*/ 9144000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9144000">
                <a:moveTo>
                  <a:pt x="235974" y="235974"/>
                </a:moveTo>
                <a:lnTo>
                  <a:pt x="235974" y="8908026"/>
                </a:lnTo>
                <a:lnTo>
                  <a:pt x="8908026" y="8908026"/>
                </a:lnTo>
                <a:lnTo>
                  <a:pt x="8908026" y="235974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9144000"/>
                </a:lnTo>
                <a:lnTo>
                  <a:pt x="0" y="9144000"/>
                </a:lnTo>
                <a:close/>
              </a:path>
            </a:pathLst>
          </a:custGeom>
          <a:solidFill>
            <a:srgbClr val="E0820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352A9FC9-0005-47EE-A57D-F0A5588EE773}"/>
              </a:ext>
            </a:extLst>
          </p:cNvPr>
          <p:cNvSpPr/>
          <p:nvPr/>
        </p:nvSpPr>
        <p:spPr>
          <a:xfrm>
            <a:off x="235974" y="235974"/>
            <a:ext cx="8672052" cy="867205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LACK ENDING">
            <a:extLst>
              <a:ext uri="{FF2B5EF4-FFF2-40B4-BE49-F238E27FC236}">
                <a16:creationId xmlns:a16="http://schemas.microsoft.com/office/drawing/2014/main" id="{394E9594-08D6-4955-B06B-D16EC4C28524}"/>
              </a:ext>
            </a:extLst>
          </p:cNvPr>
          <p:cNvSpPr/>
          <p:nvPr/>
        </p:nvSpPr>
        <p:spPr>
          <a:xfrm>
            <a:off x="0" y="-1"/>
            <a:ext cx="9144000" cy="914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7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decel="10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decel="100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/>
      <p:bldP spid="9" grpId="0" animBg="1"/>
      <p:bldP spid="9" grpId="1" animBg="1"/>
      <p:bldP spid="10" grpId="0"/>
      <p:bldP spid="10" grpId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277</Words>
  <Application>Microsoft Office PowerPoint</Application>
  <PresentationFormat>Custom</PresentationFormat>
  <Paragraphs>30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Nexa Bold</vt:lpstr>
      <vt:lpstr>Somatic Rounded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Office365</dc:creator>
  <cp:lastModifiedBy>Office365</cp:lastModifiedBy>
  <cp:revision>12</cp:revision>
  <dcterms:created xsi:type="dcterms:W3CDTF">2017-11-20T01:47:18Z</dcterms:created>
  <dcterms:modified xsi:type="dcterms:W3CDTF">2017-11-21T01:20:39Z</dcterms:modified>
</cp:coreProperties>
</file>