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6" r:id="rId13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60" userDrawn="1">
          <p15:clr>
            <a:srgbClr val="A4A3A4"/>
          </p15:clr>
        </p15:guide>
        <p15:guide id="2" orient="horz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57CD"/>
    <a:srgbClr val="FF4747"/>
    <a:srgbClr val="CA5C30"/>
    <a:srgbClr val="E53F3F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6" d="100"/>
          <a:sy n="46" d="100"/>
        </p:scale>
        <p:origin x="2358" y="42"/>
      </p:cViewPr>
      <p:guideLst>
        <p:guide pos="2160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03-Jan-22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B4EF7280-1FA9-4F3C-A1A9-F42B7519D723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CE4A1481-502F-4626-BDD9-CF540FB06506}"/>
              </a:ext>
            </a:extLst>
          </p:cNvPr>
          <p:cNvSpPr/>
          <p:nvPr/>
        </p:nvSpPr>
        <p:spPr>
          <a:xfrm>
            <a:off x="526762" y="433154"/>
            <a:ext cx="5804476" cy="1132569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2F258DEE-095D-4CC1-B67A-CBF66A0F94DD}"/>
              </a:ext>
            </a:extLst>
          </p:cNvPr>
          <p:cNvSpPr/>
          <p:nvPr/>
        </p:nvSpPr>
        <p:spPr>
          <a:xfrm>
            <a:off x="0" y="4518548"/>
            <a:ext cx="6858000" cy="31549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8E75C46F-C02D-4CF4-9CFC-1AF36036867B}"/>
              </a:ext>
            </a:extLst>
          </p:cNvPr>
          <p:cNvSpPr/>
          <p:nvPr/>
        </p:nvSpPr>
        <p:spPr>
          <a:xfrm>
            <a:off x="997527" y="2763982"/>
            <a:ext cx="4862946" cy="7502206"/>
          </a:xfrm>
          <a:prstGeom prst="rect">
            <a:avLst/>
          </a:prstGeom>
          <a:blipFill>
            <a:blip r:embed="rId4"/>
            <a:srcRect/>
            <a:stretch>
              <a:fillRect l="-65720" r="-65720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8F90DA58-A14B-4A73-85A0-6C6A5489C13E}"/>
              </a:ext>
            </a:extLst>
          </p:cNvPr>
          <p:cNvSpPr/>
          <p:nvPr/>
        </p:nvSpPr>
        <p:spPr>
          <a:xfrm>
            <a:off x="997527" y="2763982"/>
            <a:ext cx="4862946" cy="6664036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DC17616F-755B-4C91-8725-4FDB26B6238C}"/>
              </a:ext>
            </a:extLst>
          </p:cNvPr>
          <p:cNvSpPr/>
          <p:nvPr/>
        </p:nvSpPr>
        <p:spPr>
          <a:xfrm>
            <a:off x="997527" y="2763982"/>
            <a:ext cx="4862946" cy="6664036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C79772ED-10B2-45C4-9856-C359F76E126C}"/>
              </a:ext>
            </a:extLst>
          </p:cNvPr>
          <p:cNvSpPr/>
          <p:nvPr/>
        </p:nvSpPr>
        <p:spPr>
          <a:xfrm>
            <a:off x="667658" y="672256"/>
            <a:ext cx="5522684" cy="209172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AD1B7CC-9BAA-4E12-908E-300B6FBC14CF}"/>
              </a:ext>
            </a:extLst>
          </p:cNvPr>
          <p:cNvSpPr/>
          <p:nvPr/>
        </p:nvSpPr>
        <p:spPr>
          <a:xfrm>
            <a:off x="667658" y="9445133"/>
            <a:ext cx="5522684" cy="214443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E5C0B-9EDA-4A21-8882-4EA88FC844FA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</a:t>
            </a:r>
            <a:r>
              <a:rPr lang="en-US" sz="2000" dirty="0">
                <a:solidFill>
                  <a:schemeClr val="accent4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 LOGO</a:t>
            </a:r>
          </a:p>
        </p:txBody>
      </p:sp>
      <p:grpSp>
        <p:nvGrpSpPr>
          <p:cNvPr id="17" name="-">
            <a:extLst>
              <a:ext uri="{FF2B5EF4-FFF2-40B4-BE49-F238E27FC236}">
                <a16:creationId xmlns:a16="http://schemas.microsoft.com/office/drawing/2014/main" id="{C0C329F1-4BFD-4BCA-B080-B9ADA0DC9C50}"/>
              </a:ext>
            </a:extLst>
          </p:cNvPr>
          <p:cNvGrpSpPr/>
          <p:nvPr/>
        </p:nvGrpSpPr>
        <p:grpSpPr>
          <a:xfrm>
            <a:off x="3752153" y="8866031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A5EFE2FD-3B87-4E45-A7EC-2E50629C7813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95440612-2606-412D-ABE5-8F0DF3BF71B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2B81A80F-24F5-4C7A-AEA4-EC17862AA76C}"/>
              </a:ext>
            </a:extLst>
          </p:cNvPr>
          <p:cNvGrpSpPr/>
          <p:nvPr/>
        </p:nvGrpSpPr>
        <p:grpSpPr>
          <a:xfrm>
            <a:off x="3258918" y="8866032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7C0E9303-7E53-4F9E-B67B-BE7E499EE09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22" name="Graphic 1069">
              <a:extLst>
                <a:ext uri="{FF2B5EF4-FFF2-40B4-BE49-F238E27FC236}">
                  <a16:creationId xmlns:a16="http://schemas.microsoft.com/office/drawing/2014/main" id="{265FCDF8-89D4-4FD5-BC79-0F436FE65E9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3" name="-">
                <a:extLst>
                  <a:ext uri="{FF2B5EF4-FFF2-40B4-BE49-F238E27FC236}">
                    <a16:creationId xmlns:a16="http://schemas.microsoft.com/office/drawing/2014/main" id="{3448472C-A68E-41E4-B5E9-E7A6CB651256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88D2D4D1-8710-4EC3-B307-B93BD803F3E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5" name="-">
            <a:extLst>
              <a:ext uri="{FF2B5EF4-FFF2-40B4-BE49-F238E27FC236}">
                <a16:creationId xmlns:a16="http://schemas.microsoft.com/office/drawing/2014/main" id="{CC2876C9-C5CA-4538-BA43-8CBAE3C6A66F}"/>
              </a:ext>
            </a:extLst>
          </p:cNvPr>
          <p:cNvGrpSpPr/>
          <p:nvPr/>
        </p:nvGrpSpPr>
        <p:grpSpPr>
          <a:xfrm>
            <a:off x="2770407" y="8867276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65B468CB-26A3-4900-877A-71F682C8DCEB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86D5FFAC-1E4B-4CC9-A4CB-9B359310B27B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401F1B1-64EB-45BC-B596-2939C758A7DA}"/>
              </a:ext>
            </a:extLst>
          </p:cNvPr>
          <p:cNvSpPr txBox="1"/>
          <p:nvPr/>
        </p:nvSpPr>
        <p:spPr>
          <a:xfrm>
            <a:off x="608815" y="1650099"/>
            <a:ext cx="55815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BRANDNEW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0E4C8E-1EDF-4A44-AE3A-BD95F30B3963}"/>
              </a:ext>
            </a:extLst>
          </p:cNvPr>
          <p:cNvSpPr txBox="1"/>
          <p:nvPr/>
        </p:nvSpPr>
        <p:spPr>
          <a:xfrm>
            <a:off x="812432" y="2270994"/>
            <a:ext cx="5174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accent4"/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TEMPLATE.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4239C8-5EBE-4417-A467-A2CA390C754B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556AEE6C-FB20-4479-98F4-CF5C838B5AD3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A9D2CFCA-1671-48CB-88EE-88C162C6F121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F9C8B6F-3C2B-4869-B228-3E72C240B2ED}"/>
              </a:ext>
            </a:extLst>
          </p:cNvPr>
          <p:cNvSpPr txBox="1"/>
          <p:nvPr/>
        </p:nvSpPr>
        <p:spPr>
          <a:xfrm rot="5400000">
            <a:off x="-837363" y="5865167"/>
            <a:ext cx="2728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BRAND NEW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31F362-E6E2-4996-8ADB-77A3655B40DA}"/>
              </a:ext>
            </a:extLst>
          </p:cNvPr>
          <p:cNvSpPr txBox="1"/>
          <p:nvPr/>
        </p:nvSpPr>
        <p:spPr>
          <a:xfrm rot="16200000">
            <a:off x="4967115" y="5865167"/>
            <a:ext cx="2728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BRAND NEW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FBE337-D2B6-4C10-B4C4-9C561164DB1C}"/>
              </a:ext>
            </a:extLst>
          </p:cNvPr>
          <p:cNvSpPr txBox="1"/>
          <p:nvPr/>
        </p:nvSpPr>
        <p:spPr>
          <a:xfrm>
            <a:off x="667658" y="9492946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56E7146D-7152-421B-BE5B-5EEFAA81ED57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6C613-8CC0-4998-BDCB-E58932CC1E80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92959196-ED39-454F-9CDE-1E0BAD77355F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USIC">
            <a:hlinkClick r:id="" action="ppaction://media"/>
            <a:extLst>
              <a:ext uri="{FF2B5EF4-FFF2-40B4-BE49-F238E27FC236}">
                <a16:creationId xmlns:a16="http://schemas.microsoft.com/office/drawing/2014/main" id="{4AE82305-2C94-4E40-908C-5F9EA262AAA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036"/>
                  <p14:fade in="50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515139" y="41222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85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0.27331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-0.27331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7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5185E-6 2.91667E-6 L -0.12731 -0.00013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5185E-6 -4.375E-6 L 0.0963 -0.0001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5185E-6 0 L -0.12731 -0.00013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5185E-6 0 L 0.11504 0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1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4" presetClass="pat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5E-6 L 0 -0.05118 " pathEditMode="relative" rAng="0" ptsTypes="AA">
                                      <p:cBhvr>
                                        <p:cTn id="100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06" dur="15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08" dur="2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16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4848" numSld="999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3" grpId="2" animBg="1"/>
      <p:bldP spid="13" grpId="0" animBg="1"/>
      <p:bldP spid="13" grpId="3" animBg="1"/>
      <p:bldP spid="8" grpId="0" animBg="1"/>
      <p:bldP spid="8" grpId="1" animBg="1"/>
      <p:bldP spid="8" grpId="2" animBg="1"/>
      <p:bldP spid="8" grpId="3" animBg="1"/>
      <p:bldP spid="8" grpId="4" animBg="1"/>
      <p:bldP spid="11" grpId="0" animBg="1"/>
      <p:bldP spid="11" grpId="1" animBg="1"/>
      <p:bldP spid="11" grpId="2" animBg="1"/>
      <p:bldP spid="11" grpId="3" animBg="1"/>
      <p:bldP spid="11" grpId="4" animBg="1"/>
      <p:bldP spid="36" grpId="0" animBg="1"/>
      <p:bldP spid="37" grpId="0" animBg="1"/>
      <p:bldP spid="14" grpId="0"/>
      <p:bldP spid="14" grpId="1"/>
      <p:bldP spid="28" grpId="0"/>
      <p:bldP spid="28" grpId="1"/>
      <p:bldP spid="29" grpId="0"/>
      <p:bldP spid="29" grpId="1"/>
      <p:bldP spid="30" grpId="0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/>
      <p:bldP spid="33" grpId="1"/>
      <p:bldP spid="34" grpId="0"/>
      <p:bldP spid="34" grpId="1"/>
      <p:bldP spid="35" grpId="0"/>
      <p:bldP spid="15" grpId="0" animBg="1"/>
      <p:bldP spid="15" grpId="1" animBg="1"/>
      <p:bldP spid="15" grpId="2" animBg="1"/>
      <p:bldP spid="16" grpId="0"/>
      <p:bldP spid="16" grpId="1"/>
      <p:bldP spid="3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-">
            <a:extLst>
              <a:ext uri="{FF2B5EF4-FFF2-40B4-BE49-F238E27FC236}">
                <a16:creationId xmlns:a16="http://schemas.microsoft.com/office/drawing/2014/main" id="{A4986EF6-8B2C-4797-ADF5-3E01A9ECBF52}"/>
              </a:ext>
            </a:extLst>
          </p:cNvPr>
          <p:cNvSpPr/>
          <p:nvPr/>
        </p:nvSpPr>
        <p:spPr>
          <a:xfrm>
            <a:off x="0" y="8583561"/>
            <a:ext cx="6858000" cy="360843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47095710-6731-461D-8D35-5DF4B6A910CA}"/>
              </a:ext>
            </a:extLst>
          </p:cNvPr>
          <p:cNvSpPr/>
          <p:nvPr/>
        </p:nvSpPr>
        <p:spPr>
          <a:xfrm>
            <a:off x="3429000" y="0"/>
            <a:ext cx="3429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E5C33EC-5F45-44EC-B7B7-1FF9CB825791}"/>
              </a:ext>
            </a:extLst>
          </p:cNvPr>
          <p:cNvSpPr/>
          <p:nvPr/>
        </p:nvSpPr>
        <p:spPr>
          <a:xfrm>
            <a:off x="0" y="6096000"/>
            <a:ext cx="3429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D10D6043-0D13-4DC3-A7C4-8640C8C71AE4}"/>
              </a:ext>
            </a:extLst>
          </p:cNvPr>
          <p:cNvSpPr/>
          <p:nvPr/>
        </p:nvSpPr>
        <p:spPr>
          <a:xfrm>
            <a:off x="884903" y="524156"/>
            <a:ext cx="5088194" cy="9045678"/>
          </a:xfrm>
          <a:prstGeom prst="rect">
            <a:avLst/>
          </a:prstGeom>
          <a:blipFill>
            <a:blip r:embed="rId2"/>
            <a:srcRect/>
            <a:stretch>
              <a:fillRect l="-9260" r="-9260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6661F92A-6ABD-4C6C-BBF1-F2269CE606B0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C54233-A0D4-4E79-ABB9-B9F26C9049CD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LOGO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65FC59BF-4594-4540-B0F0-5AD52E994FBA}"/>
              </a:ext>
            </a:extLst>
          </p:cNvPr>
          <p:cNvGrpSpPr/>
          <p:nvPr/>
        </p:nvGrpSpPr>
        <p:grpSpPr>
          <a:xfrm>
            <a:off x="3752153" y="8997563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1C7AB5A-3ADB-47E6-AE30-85FE594551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B755B8E3-C9FB-4C03-83D3-FF9BB101453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5" name="-">
            <a:extLst>
              <a:ext uri="{FF2B5EF4-FFF2-40B4-BE49-F238E27FC236}">
                <a16:creationId xmlns:a16="http://schemas.microsoft.com/office/drawing/2014/main" id="{61C705B0-B73D-4780-B005-752B1187A413}"/>
              </a:ext>
            </a:extLst>
          </p:cNvPr>
          <p:cNvGrpSpPr/>
          <p:nvPr/>
        </p:nvGrpSpPr>
        <p:grpSpPr>
          <a:xfrm>
            <a:off x="3258918" y="8997564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02EC9911-B387-4D47-9AEF-848E6766676D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7" name="Graphic 1069">
              <a:extLst>
                <a:ext uri="{FF2B5EF4-FFF2-40B4-BE49-F238E27FC236}">
                  <a16:creationId xmlns:a16="http://schemas.microsoft.com/office/drawing/2014/main" id="{F2EAB1B6-26D7-4B9E-9AFB-0FAE92C30493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B0126FF9-2929-47D7-B130-6582337A6BA4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7ABE7B2-FD71-468A-A211-64D4B4F9402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7F30C72F-438B-4502-BCEE-930F802BCCCD}"/>
              </a:ext>
            </a:extLst>
          </p:cNvPr>
          <p:cNvGrpSpPr/>
          <p:nvPr/>
        </p:nvGrpSpPr>
        <p:grpSpPr>
          <a:xfrm>
            <a:off x="2770407" y="8998808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A4C0E40E-93CA-4D4F-91B8-2EFD72738FFE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2" name="-">
              <a:extLst>
                <a:ext uri="{FF2B5EF4-FFF2-40B4-BE49-F238E27FC236}">
                  <a16:creationId xmlns:a16="http://schemas.microsoft.com/office/drawing/2014/main" id="{69F369B4-F46E-4483-9EE2-EFEF3DBA56A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-">
            <a:extLst>
              <a:ext uri="{FF2B5EF4-FFF2-40B4-BE49-F238E27FC236}">
                <a16:creationId xmlns:a16="http://schemas.microsoft.com/office/drawing/2014/main" id="{615EBEAA-4AD3-4A31-8697-C3EAFF8FB087}"/>
              </a:ext>
            </a:extLst>
          </p:cNvPr>
          <p:cNvSpPr/>
          <p:nvPr/>
        </p:nvSpPr>
        <p:spPr>
          <a:xfrm rot="16200000">
            <a:off x="3075062" y="5640151"/>
            <a:ext cx="707884" cy="552267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9E4F22-31C1-4FE5-8327-1654B88CFE1A}"/>
              </a:ext>
            </a:extLst>
          </p:cNvPr>
          <p:cNvSpPr txBox="1"/>
          <p:nvPr/>
        </p:nvSpPr>
        <p:spPr>
          <a:xfrm>
            <a:off x="1409136" y="7188564"/>
            <a:ext cx="39808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GRAB IT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DAB6-359A-41FE-927A-DF77B5C5FE70}"/>
              </a:ext>
            </a:extLst>
          </p:cNvPr>
          <p:cNvSpPr txBox="1"/>
          <p:nvPr/>
        </p:nvSpPr>
        <p:spPr>
          <a:xfrm>
            <a:off x="2009814" y="8015115"/>
            <a:ext cx="2779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NOW!!</a:t>
            </a:r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410CA353-4178-4BA1-AC26-BCA60F161797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D4CE49-817D-4E7F-9D9B-EC56A8C09BB0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E20B24-29C5-4C58-BEB4-F9F4AD8254E0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9101EC66-4CD1-4E8D-BF75-6EBC2FFC7086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72902D51-F4B9-4072-AB3B-96998E0D7AC4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B66102-974C-4690-BDFD-756DAFB071AA}"/>
              </a:ext>
            </a:extLst>
          </p:cNvPr>
          <p:cNvSpPr txBox="1"/>
          <p:nvPr/>
        </p:nvSpPr>
        <p:spPr>
          <a:xfrm>
            <a:off x="667658" y="9621638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9EBD3984-6C9E-441C-AB5E-537F735A060E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64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3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1.11022E-16 0 L -0.25 0.25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grpId="3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0 1.11022E-16 L 0.25 -0.25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48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5185E-6 -3.95833E-6 L -0.12731 -0.00013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5185E-6 1.66667E-6 L 0.0963 -0.00013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02" dur="15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04" dur="2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12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4" dur="1875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" presetClass="entr" presetSubtype="8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" grpId="1" animBg="1"/>
      <p:bldP spid="2" grpId="2" animBg="1"/>
      <p:bldP spid="2" grpId="3" animBg="1"/>
      <p:bldP spid="6" grpId="0" animBg="1"/>
      <p:bldP spid="6" grpId="1" animBg="1"/>
      <p:bldP spid="6" grpId="2" animBg="1"/>
      <p:bldP spid="6" grpId="3" animBg="1"/>
      <p:bldP spid="3" grpId="0" animBg="1"/>
      <p:bldP spid="3" grpId="1" animBg="1"/>
      <p:bldP spid="3" grpId="2" animBg="1"/>
      <p:bldP spid="3" grpId="3" animBg="1"/>
      <p:bldP spid="5" grpId="0" animBg="1"/>
      <p:bldP spid="5" grpId="1" animBg="1"/>
      <p:bldP spid="5" grpId="2" animBg="1"/>
      <p:bldP spid="5" grpId="3" animBg="1"/>
      <p:bldP spid="8" grpId="0"/>
      <p:bldP spid="8" grpId="1"/>
      <p:bldP spid="27" grpId="0" animBg="1"/>
      <p:bldP spid="27" grpId="1" animBg="1"/>
      <p:bldP spid="27" grpId="2" animBg="1"/>
      <p:bldP spid="23" grpId="0"/>
      <p:bldP spid="23" grpId="1"/>
      <p:bldP spid="24" grpId="0"/>
      <p:bldP spid="24" grpId="1"/>
      <p:bldP spid="25" grpId="0" animBg="1"/>
      <p:bldP spid="25" grpId="1" animBg="1"/>
      <p:bldP spid="25" grpId="2" animBg="1"/>
      <p:bldP spid="26" grpId="0"/>
      <p:bldP spid="26" grpId="1"/>
      <p:bldP spid="34" grpId="0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ADC88AEB-FD2B-4FF7-A792-F93643F8892E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" name="-">
            <a:extLst>
              <a:ext uri="{FF2B5EF4-FFF2-40B4-BE49-F238E27FC236}">
                <a16:creationId xmlns:a16="http://schemas.microsoft.com/office/drawing/2014/main" id="{4830925F-DB9C-4DB0-B17E-A14325CCF125}"/>
              </a:ext>
            </a:extLst>
          </p:cNvPr>
          <p:cNvSpPr/>
          <p:nvPr/>
        </p:nvSpPr>
        <p:spPr>
          <a:xfrm rot="5400000">
            <a:off x="-5367593" y="1147916"/>
            <a:ext cx="17593186" cy="9896168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-">
            <a:extLst>
              <a:ext uri="{FF2B5EF4-FFF2-40B4-BE49-F238E27FC236}">
                <a16:creationId xmlns:a16="http://schemas.microsoft.com/office/drawing/2014/main" id="{BA03D0C2-3679-4CD9-B9C3-5D7FECC0E4AC}"/>
              </a:ext>
            </a:extLst>
          </p:cNvPr>
          <p:cNvSpPr/>
          <p:nvPr/>
        </p:nvSpPr>
        <p:spPr>
          <a:xfrm rot="5400000">
            <a:off x="-3600450" y="2141934"/>
            <a:ext cx="14058900" cy="7908132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-">
            <a:extLst>
              <a:ext uri="{FF2B5EF4-FFF2-40B4-BE49-F238E27FC236}">
                <a16:creationId xmlns:a16="http://schemas.microsoft.com/office/drawing/2014/main" id="{31DA63E5-40E6-4CAB-88A9-B36D017A1324}"/>
              </a:ext>
            </a:extLst>
          </p:cNvPr>
          <p:cNvSpPr/>
          <p:nvPr/>
        </p:nvSpPr>
        <p:spPr>
          <a:xfrm rot="5400000">
            <a:off x="-2533650" y="2742009"/>
            <a:ext cx="11925300" cy="6707982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-">
            <a:extLst>
              <a:ext uri="{FF2B5EF4-FFF2-40B4-BE49-F238E27FC236}">
                <a16:creationId xmlns:a16="http://schemas.microsoft.com/office/drawing/2014/main" id="{57436192-1022-47A0-B8CA-5BFCBAF02017}"/>
              </a:ext>
            </a:extLst>
          </p:cNvPr>
          <p:cNvSpPr/>
          <p:nvPr/>
        </p:nvSpPr>
        <p:spPr>
          <a:xfrm rot="5400000">
            <a:off x="-1583266" y="3276600"/>
            <a:ext cx="10024532" cy="5638800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-">
            <a:extLst>
              <a:ext uri="{FF2B5EF4-FFF2-40B4-BE49-F238E27FC236}">
                <a16:creationId xmlns:a16="http://schemas.microsoft.com/office/drawing/2014/main" id="{F78A37AC-B08F-4EDA-8386-241451E3ADEE}"/>
              </a:ext>
            </a:extLst>
          </p:cNvPr>
          <p:cNvSpPr/>
          <p:nvPr/>
        </p:nvSpPr>
        <p:spPr>
          <a:xfrm rot="5400000">
            <a:off x="-922827" y="3648097"/>
            <a:ext cx="8703654" cy="4895806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-">
            <a:extLst>
              <a:ext uri="{FF2B5EF4-FFF2-40B4-BE49-F238E27FC236}">
                <a16:creationId xmlns:a16="http://schemas.microsoft.com/office/drawing/2014/main" id="{E50BB227-93D8-4777-AB36-05E87E408F1D}"/>
              </a:ext>
            </a:extLst>
          </p:cNvPr>
          <p:cNvSpPr/>
          <p:nvPr/>
        </p:nvSpPr>
        <p:spPr>
          <a:xfrm rot="5400000">
            <a:off x="-262386" y="4019595"/>
            <a:ext cx="7382772" cy="4152810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9BCA9972-2E36-4EA3-B9D4-C98844EBC627}"/>
              </a:ext>
            </a:extLst>
          </p:cNvPr>
          <p:cNvSpPr/>
          <p:nvPr/>
        </p:nvSpPr>
        <p:spPr>
          <a:xfrm>
            <a:off x="33524" y="0"/>
            <a:ext cx="6858000" cy="12192000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7DB078D7-813F-4DCC-8107-DED378FCC030}"/>
              </a:ext>
            </a:extLst>
          </p:cNvPr>
          <p:cNvSpPr/>
          <p:nvPr/>
        </p:nvSpPr>
        <p:spPr>
          <a:xfrm>
            <a:off x="-525066" y="5000359"/>
            <a:ext cx="7908132" cy="25913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CE4A1481-502F-4626-BDD9-CF540FB06506}"/>
              </a:ext>
            </a:extLst>
          </p:cNvPr>
          <p:cNvSpPr/>
          <p:nvPr/>
        </p:nvSpPr>
        <p:spPr>
          <a:xfrm>
            <a:off x="526762" y="433154"/>
            <a:ext cx="5804476" cy="1132569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D507635A-843A-438D-A477-8EC0871D8AFD}"/>
              </a:ext>
            </a:extLst>
          </p:cNvPr>
          <p:cNvSpPr/>
          <p:nvPr/>
        </p:nvSpPr>
        <p:spPr>
          <a:xfrm rot="16200000">
            <a:off x="3086452" y="2980990"/>
            <a:ext cx="707884" cy="629488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C8C2BA-1F12-4E99-A8D2-419061C11E0F}"/>
              </a:ext>
            </a:extLst>
          </p:cNvPr>
          <p:cNvSpPr txBox="1"/>
          <p:nvPr/>
        </p:nvSpPr>
        <p:spPr>
          <a:xfrm>
            <a:off x="647245" y="5895945"/>
            <a:ext cx="5563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6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WWW.</a:t>
            </a:r>
            <a:r>
              <a:rPr lang="en-US" sz="2000" spc="600" dirty="0">
                <a:ln w="254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YOUDOMAIN</a:t>
            </a:r>
            <a:r>
              <a:rPr lang="en-US" sz="2000" spc="6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.COM</a:t>
            </a:r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69D08734-1099-4B67-8A24-C6F66B329A26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769856-F498-4794-AD6D-DB0A9D5B7857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LOGO</a:t>
            </a:r>
          </a:p>
        </p:txBody>
      </p:sp>
      <p:grpSp>
        <p:nvGrpSpPr>
          <p:cNvPr id="39" name="-">
            <a:extLst>
              <a:ext uri="{FF2B5EF4-FFF2-40B4-BE49-F238E27FC236}">
                <a16:creationId xmlns:a16="http://schemas.microsoft.com/office/drawing/2014/main" id="{FBD6969E-5D5F-4E7A-B181-10FEB1D902A3}"/>
              </a:ext>
            </a:extLst>
          </p:cNvPr>
          <p:cNvGrpSpPr/>
          <p:nvPr/>
        </p:nvGrpSpPr>
        <p:grpSpPr>
          <a:xfrm>
            <a:off x="3752153" y="5259138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9F415A25-1ED0-46F7-B37E-BE0B5392AF8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E5DABB5D-0F21-4F34-8117-B3634461F84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2" name="-">
            <a:extLst>
              <a:ext uri="{FF2B5EF4-FFF2-40B4-BE49-F238E27FC236}">
                <a16:creationId xmlns:a16="http://schemas.microsoft.com/office/drawing/2014/main" id="{352CF8C3-D95A-43E9-B76A-83B565027D6F}"/>
              </a:ext>
            </a:extLst>
          </p:cNvPr>
          <p:cNvGrpSpPr/>
          <p:nvPr/>
        </p:nvGrpSpPr>
        <p:grpSpPr>
          <a:xfrm>
            <a:off x="3258918" y="5259139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9A597FD7-E95C-4FC2-90B5-5ED99BDDBFF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4" name="Graphic 1069">
              <a:extLst>
                <a:ext uri="{FF2B5EF4-FFF2-40B4-BE49-F238E27FC236}">
                  <a16:creationId xmlns:a16="http://schemas.microsoft.com/office/drawing/2014/main" id="{FC088173-7C8B-488F-8036-5D7261F418D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5" name="-">
                <a:extLst>
                  <a:ext uri="{FF2B5EF4-FFF2-40B4-BE49-F238E27FC236}">
                    <a16:creationId xmlns:a16="http://schemas.microsoft.com/office/drawing/2014/main" id="{C627E72E-C06F-4905-BE1E-0E79B9BC8641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-">
                <a:extLst>
                  <a:ext uri="{FF2B5EF4-FFF2-40B4-BE49-F238E27FC236}">
                    <a16:creationId xmlns:a16="http://schemas.microsoft.com/office/drawing/2014/main" id="{8A17C37A-E354-43BF-AE18-468486A012B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7" name="-">
            <a:extLst>
              <a:ext uri="{FF2B5EF4-FFF2-40B4-BE49-F238E27FC236}">
                <a16:creationId xmlns:a16="http://schemas.microsoft.com/office/drawing/2014/main" id="{D5119B5D-083E-47C4-BFDD-BCCDDCC9FE08}"/>
              </a:ext>
            </a:extLst>
          </p:cNvPr>
          <p:cNvGrpSpPr/>
          <p:nvPr/>
        </p:nvGrpSpPr>
        <p:grpSpPr>
          <a:xfrm>
            <a:off x="2770407" y="5260383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8" name="-">
              <a:extLst>
                <a:ext uri="{FF2B5EF4-FFF2-40B4-BE49-F238E27FC236}">
                  <a16:creationId xmlns:a16="http://schemas.microsoft.com/office/drawing/2014/main" id="{8F3A4597-29B4-4F25-BAB4-47752D2A4797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9" name="-">
              <a:extLst>
                <a:ext uri="{FF2B5EF4-FFF2-40B4-BE49-F238E27FC236}">
                  <a16:creationId xmlns:a16="http://schemas.microsoft.com/office/drawing/2014/main" id="{8CAFC30D-5DB2-45C6-931A-E07295CC8E93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543F8B7-1C83-4835-A212-E5D3FE1B0D6D}"/>
              </a:ext>
            </a:extLst>
          </p:cNvPr>
          <p:cNvSpPr txBox="1"/>
          <p:nvPr/>
        </p:nvSpPr>
        <p:spPr>
          <a:xfrm>
            <a:off x="2291207" y="10705603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51" name="-">
            <a:extLst>
              <a:ext uri="{FF2B5EF4-FFF2-40B4-BE49-F238E27FC236}">
                <a16:creationId xmlns:a16="http://schemas.microsoft.com/office/drawing/2014/main" id="{6A153895-B4A5-422C-B66A-076E96318FBE}"/>
              </a:ext>
            </a:extLst>
          </p:cNvPr>
          <p:cNvSpPr/>
          <p:nvPr/>
        </p:nvSpPr>
        <p:spPr>
          <a:xfrm rot="2700000">
            <a:off x="3298378" y="11130866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-">
            <a:extLst>
              <a:ext uri="{FF2B5EF4-FFF2-40B4-BE49-F238E27FC236}">
                <a16:creationId xmlns:a16="http://schemas.microsoft.com/office/drawing/2014/main" id="{5B744CD8-CF50-4799-9BC8-98E49074D65A}"/>
              </a:ext>
            </a:extLst>
          </p:cNvPr>
          <p:cNvSpPr/>
          <p:nvPr/>
        </p:nvSpPr>
        <p:spPr>
          <a:xfrm rot="2700000">
            <a:off x="3344098" y="11289695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B2A4A8-47E7-48CC-98B0-F0871699BDC7}"/>
              </a:ext>
            </a:extLst>
          </p:cNvPr>
          <p:cNvSpPr txBox="1"/>
          <p:nvPr/>
        </p:nvSpPr>
        <p:spPr>
          <a:xfrm>
            <a:off x="667658" y="6578943"/>
            <a:ext cx="552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56" name="TRANSITION">
            <a:extLst>
              <a:ext uri="{FF2B5EF4-FFF2-40B4-BE49-F238E27FC236}">
                <a16:creationId xmlns:a16="http://schemas.microsoft.com/office/drawing/2014/main" id="{615157BC-A0CA-4B9C-BA8A-374F5E2D4E29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2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6" dur="39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2" dur="3800" fill="hold"/>
                                        <p:tgtEl>
                                          <p:spTgt spid="7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3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1370"/>
                                  </p:stCondLst>
                                  <p:childTnLst>
                                    <p:animScale>
                                      <p:cBhvr>
                                        <p:cTn id="34" dur="3630" fill="hold"/>
                                        <p:tgtEl>
                                          <p:spTgt spid="9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40" dur="3520" fill="hold"/>
                                        <p:tgtEl>
                                          <p:spTgt spid="10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0963 -0.00013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1.25E-6 L 4.07407E-6 0.01979 " pathEditMode="relative" rAng="0" ptsTypes="AA">
                                      <p:cBhvr>
                                        <p:cTn id="100" dur="15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1.25E-6 " pathEditMode="relative" rAng="0" ptsTypes="AA">
                                      <p:cBhvr>
                                        <p:cTn id="102" dur="2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3.54167E-6 L 4.07407E-6 0.0198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8 L 4.07407E-6 -3.54167E-6 " pathEditMode="relative" rAng="0" ptsTypes="AA">
                                      <p:cBhvr>
                                        <p:cTn id="110" dur="2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" presetClass="exit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38" grpId="0" animBg="1"/>
      <p:bldP spid="12" grpId="0" animBg="1"/>
      <p:bldP spid="12" grpId="1" animBg="1"/>
      <p:bldP spid="12" grpId="2" animBg="1"/>
      <p:bldP spid="14" grpId="0"/>
      <p:bldP spid="14" grpId="1"/>
      <p:bldP spid="16" grpId="0" animBg="1"/>
      <p:bldP spid="16" grpId="1" animBg="1"/>
      <p:bldP spid="16" grpId="2" animBg="1"/>
      <p:bldP spid="16" grpId="3" animBg="1"/>
      <p:bldP spid="17" grpId="0"/>
      <p:bldP spid="17" grpId="1"/>
      <p:bldP spid="50" grpId="0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/>
      <p:bldP spid="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456147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-">
            <a:extLst>
              <a:ext uri="{FF2B5EF4-FFF2-40B4-BE49-F238E27FC236}">
                <a16:creationId xmlns:a16="http://schemas.microsoft.com/office/drawing/2014/main" id="{A4986EF6-8B2C-4797-ADF5-3E01A9ECBF52}"/>
              </a:ext>
            </a:extLst>
          </p:cNvPr>
          <p:cNvSpPr/>
          <p:nvPr/>
        </p:nvSpPr>
        <p:spPr>
          <a:xfrm>
            <a:off x="0" y="8583561"/>
            <a:ext cx="6858000" cy="360843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47095710-6731-461D-8D35-5DF4B6A910CA}"/>
              </a:ext>
            </a:extLst>
          </p:cNvPr>
          <p:cNvSpPr/>
          <p:nvPr/>
        </p:nvSpPr>
        <p:spPr>
          <a:xfrm>
            <a:off x="3429000" y="0"/>
            <a:ext cx="3429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E5C33EC-5F45-44EC-B7B7-1FF9CB825791}"/>
              </a:ext>
            </a:extLst>
          </p:cNvPr>
          <p:cNvSpPr/>
          <p:nvPr/>
        </p:nvSpPr>
        <p:spPr>
          <a:xfrm>
            <a:off x="0" y="6096000"/>
            <a:ext cx="3429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D10D6043-0D13-4DC3-A7C4-8640C8C71AE4}"/>
              </a:ext>
            </a:extLst>
          </p:cNvPr>
          <p:cNvSpPr/>
          <p:nvPr/>
        </p:nvSpPr>
        <p:spPr>
          <a:xfrm>
            <a:off x="884903" y="524156"/>
            <a:ext cx="5088194" cy="9045678"/>
          </a:xfrm>
          <a:prstGeom prst="rect">
            <a:avLst/>
          </a:prstGeom>
          <a:blipFill>
            <a:blip r:embed="rId2"/>
            <a:srcRect/>
            <a:stretch>
              <a:fillRect l="-9260" r="-9260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6661F92A-6ABD-4C6C-BBF1-F2269CE606B0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C54233-A0D4-4E79-ABB9-B9F26C9049CD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LOGO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65FC59BF-4594-4540-B0F0-5AD52E994FBA}"/>
              </a:ext>
            </a:extLst>
          </p:cNvPr>
          <p:cNvGrpSpPr/>
          <p:nvPr/>
        </p:nvGrpSpPr>
        <p:grpSpPr>
          <a:xfrm>
            <a:off x="3752153" y="8997563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1C7AB5A-3ADB-47E6-AE30-85FE594551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B755B8E3-C9FB-4C03-83D3-FF9BB101453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5" name="-">
            <a:extLst>
              <a:ext uri="{FF2B5EF4-FFF2-40B4-BE49-F238E27FC236}">
                <a16:creationId xmlns:a16="http://schemas.microsoft.com/office/drawing/2014/main" id="{61C705B0-B73D-4780-B005-752B1187A413}"/>
              </a:ext>
            </a:extLst>
          </p:cNvPr>
          <p:cNvGrpSpPr/>
          <p:nvPr/>
        </p:nvGrpSpPr>
        <p:grpSpPr>
          <a:xfrm>
            <a:off x="3258918" y="8997564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02EC9911-B387-4D47-9AEF-848E6766676D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7" name="Graphic 1069">
              <a:extLst>
                <a:ext uri="{FF2B5EF4-FFF2-40B4-BE49-F238E27FC236}">
                  <a16:creationId xmlns:a16="http://schemas.microsoft.com/office/drawing/2014/main" id="{F2EAB1B6-26D7-4B9E-9AFB-0FAE92C30493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B0126FF9-2929-47D7-B130-6582337A6BA4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7ABE7B2-FD71-468A-A211-64D4B4F9402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7F30C72F-438B-4502-BCEE-930F802BCCCD}"/>
              </a:ext>
            </a:extLst>
          </p:cNvPr>
          <p:cNvGrpSpPr/>
          <p:nvPr/>
        </p:nvGrpSpPr>
        <p:grpSpPr>
          <a:xfrm>
            <a:off x="2770407" y="8998808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A4C0E40E-93CA-4D4F-91B8-2EFD72738FFE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2" name="-">
              <a:extLst>
                <a:ext uri="{FF2B5EF4-FFF2-40B4-BE49-F238E27FC236}">
                  <a16:creationId xmlns:a16="http://schemas.microsoft.com/office/drawing/2014/main" id="{69F369B4-F46E-4483-9EE2-EFEF3DBA56A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-">
            <a:extLst>
              <a:ext uri="{FF2B5EF4-FFF2-40B4-BE49-F238E27FC236}">
                <a16:creationId xmlns:a16="http://schemas.microsoft.com/office/drawing/2014/main" id="{615EBEAA-4AD3-4A31-8697-C3EAFF8FB087}"/>
              </a:ext>
            </a:extLst>
          </p:cNvPr>
          <p:cNvSpPr/>
          <p:nvPr/>
        </p:nvSpPr>
        <p:spPr>
          <a:xfrm rot="16200000">
            <a:off x="3075062" y="5640151"/>
            <a:ext cx="707884" cy="552267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9E4F22-31C1-4FE5-8327-1654B88CFE1A}"/>
              </a:ext>
            </a:extLst>
          </p:cNvPr>
          <p:cNvSpPr txBox="1"/>
          <p:nvPr/>
        </p:nvSpPr>
        <p:spPr>
          <a:xfrm>
            <a:off x="1283072" y="7188564"/>
            <a:ext cx="42330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STYLISH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DAB6-359A-41FE-927A-DF77B5C5FE70}"/>
              </a:ext>
            </a:extLst>
          </p:cNvPr>
          <p:cNvSpPr txBox="1"/>
          <p:nvPr/>
        </p:nvSpPr>
        <p:spPr>
          <a:xfrm>
            <a:off x="1505572" y="8015115"/>
            <a:ext cx="37880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DESIGN.</a:t>
            </a:r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410CA353-4178-4BA1-AC26-BCA60F161797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D4CE49-817D-4E7F-9D9B-EC56A8C09BB0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E20B24-29C5-4C58-BEB4-F9F4AD8254E0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9101EC66-4CD1-4E8D-BF75-6EBC2FFC7086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72902D51-F4B9-4072-AB3B-96998E0D7AC4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B66102-974C-4690-BDFD-756DAFB071AA}"/>
              </a:ext>
            </a:extLst>
          </p:cNvPr>
          <p:cNvSpPr txBox="1"/>
          <p:nvPr/>
        </p:nvSpPr>
        <p:spPr>
          <a:xfrm>
            <a:off x="667658" y="9621638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9EBD3984-6C9E-441C-AB5E-537F735A060E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996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3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1.11022E-16 0 L -0.25 0.25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grpId="3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0 1.11022E-16 L 0.25 -0.25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48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5185E-6 -3.95833E-6 L -0.12731 -0.00013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5185E-6 1.66667E-6 L 0.0963 -0.00013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02" dur="15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04" dur="2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12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4" dur="1875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" presetClass="entr" presetSubtype="8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" grpId="1" animBg="1"/>
      <p:bldP spid="2" grpId="2" animBg="1"/>
      <p:bldP spid="2" grpId="3" animBg="1"/>
      <p:bldP spid="6" grpId="0" animBg="1"/>
      <p:bldP spid="6" grpId="1" animBg="1"/>
      <p:bldP spid="6" grpId="2" animBg="1"/>
      <p:bldP spid="6" grpId="3" animBg="1"/>
      <p:bldP spid="3" grpId="0" animBg="1"/>
      <p:bldP spid="3" grpId="1" animBg="1"/>
      <p:bldP spid="3" grpId="2" animBg="1"/>
      <p:bldP spid="3" grpId="3" animBg="1"/>
      <p:bldP spid="5" grpId="0" animBg="1"/>
      <p:bldP spid="5" grpId="1" animBg="1"/>
      <p:bldP spid="5" grpId="2" animBg="1"/>
      <p:bldP spid="5" grpId="3" animBg="1"/>
      <p:bldP spid="8" grpId="0"/>
      <p:bldP spid="8" grpId="1"/>
      <p:bldP spid="27" grpId="0" animBg="1"/>
      <p:bldP spid="27" grpId="1" animBg="1"/>
      <p:bldP spid="27" grpId="2" animBg="1"/>
      <p:bldP spid="23" grpId="0"/>
      <p:bldP spid="23" grpId="1"/>
      <p:bldP spid="24" grpId="0"/>
      <p:bldP spid="24" grpId="1"/>
      <p:bldP spid="25" grpId="0" animBg="1"/>
      <p:bldP spid="25" grpId="1" animBg="1"/>
      <p:bldP spid="25" grpId="2" animBg="1"/>
      <p:bldP spid="26" grpId="0"/>
      <p:bldP spid="26" grpId="1"/>
      <p:bldP spid="34" grpId="0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-">
            <a:extLst>
              <a:ext uri="{FF2B5EF4-FFF2-40B4-BE49-F238E27FC236}">
                <a16:creationId xmlns:a16="http://schemas.microsoft.com/office/drawing/2014/main" id="{A683B650-B288-465E-83BB-67CB891F05AD}"/>
              </a:ext>
            </a:extLst>
          </p:cNvPr>
          <p:cNvSpPr/>
          <p:nvPr/>
        </p:nvSpPr>
        <p:spPr>
          <a:xfrm>
            <a:off x="0" y="6096001"/>
            <a:ext cx="6858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-">
            <a:extLst>
              <a:ext uri="{FF2B5EF4-FFF2-40B4-BE49-F238E27FC236}">
                <a16:creationId xmlns:a16="http://schemas.microsoft.com/office/drawing/2014/main" id="{1F68111A-679B-46E9-966C-B58E10DBE81B}"/>
              </a:ext>
            </a:extLst>
          </p:cNvPr>
          <p:cNvCxnSpPr/>
          <p:nvPr/>
        </p:nvCxnSpPr>
        <p:spPr>
          <a:xfrm>
            <a:off x="6331238" y="3096491"/>
            <a:ext cx="0" cy="7793182"/>
          </a:xfrm>
          <a:prstGeom prst="line">
            <a:avLst/>
          </a:prstGeom>
          <a:ln w="762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">
            <a:extLst>
              <a:ext uri="{FF2B5EF4-FFF2-40B4-BE49-F238E27FC236}">
                <a16:creationId xmlns:a16="http://schemas.microsoft.com/office/drawing/2014/main" id="{FD834DCF-2769-4A30-B7F6-BD02F1BD22CE}"/>
              </a:ext>
            </a:extLst>
          </p:cNvPr>
          <p:cNvSpPr/>
          <p:nvPr/>
        </p:nvSpPr>
        <p:spPr>
          <a:xfrm>
            <a:off x="360310" y="353290"/>
            <a:ext cx="4454883" cy="8769927"/>
          </a:xfrm>
          <a:prstGeom prst="rect">
            <a:avLst/>
          </a:prstGeom>
          <a:blipFill>
            <a:blip r:embed="rId2"/>
            <a:srcRect/>
            <a:stretch>
              <a:fillRect l="-28754" r="-287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F95BCF66-6560-4452-B812-88DAA329EF06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E666D-2794-4622-96F2-68478811EF76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</a:t>
            </a:r>
            <a:r>
              <a:rPr lang="en-US" sz="2000" dirty="0">
                <a:solidFill>
                  <a:schemeClr val="accent4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5A35FD3C-ADC3-4253-8EB6-021674358841}"/>
              </a:ext>
            </a:extLst>
          </p:cNvPr>
          <p:cNvSpPr/>
          <p:nvPr/>
        </p:nvSpPr>
        <p:spPr>
          <a:xfrm>
            <a:off x="5881255" y="-941706"/>
            <a:ext cx="976745" cy="353943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D8AB17FF-9FC7-4906-AE04-001ACE6521C1}"/>
              </a:ext>
            </a:extLst>
          </p:cNvPr>
          <p:cNvSpPr/>
          <p:nvPr/>
        </p:nvSpPr>
        <p:spPr>
          <a:xfrm rot="16200000">
            <a:off x="3749854" y="3853084"/>
            <a:ext cx="707884" cy="445488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r"/>
            <a:endParaRPr lang="en-US" sz="16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68A97B-891A-4250-9459-C37CEFB80BA8}"/>
              </a:ext>
            </a:extLst>
          </p:cNvPr>
          <p:cNvSpPr txBox="1"/>
          <p:nvPr/>
        </p:nvSpPr>
        <p:spPr>
          <a:xfrm>
            <a:off x="3600619" y="4867600"/>
            <a:ext cx="27306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YOUR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7CD44-43A9-496E-9EF8-B37661553C16}"/>
              </a:ext>
            </a:extLst>
          </p:cNvPr>
          <p:cNvSpPr txBox="1"/>
          <p:nvPr/>
        </p:nvSpPr>
        <p:spPr>
          <a:xfrm>
            <a:off x="1988253" y="5694151"/>
            <a:ext cx="4342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0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PROFITS.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46C5AC-F9DC-44DF-9ED0-7568D343929C}"/>
              </a:ext>
            </a:extLst>
          </p:cNvPr>
          <p:cNvSpPr txBox="1"/>
          <p:nvPr/>
        </p:nvSpPr>
        <p:spPr>
          <a:xfrm>
            <a:off x="1632515" y="4306477"/>
            <a:ext cx="4698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MAXIMUM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2C855DC7-8979-4382-930E-94B912D37C3B}"/>
              </a:ext>
            </a:extLst>
          </p:cNvPr>
          <p:cNvGrpSpPr/>
          <p:nvPr/>
        </p:nvGrpSpPr>
        <p:grpSpPr>
          <a:xfrm>
            <a:off x="5670283" y="7585174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626B0132-F67E-4A5E-883B-71017F6873A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870C3DB9-04EC-4BB7-A8F8-C39A0A2F46E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717F3A35-C3B8-4EC9-8A58-C9E9DE4BD41D}"/>
              </a:ext>
            </a:extLst>
          </p:cNvPr>
          <p:cNvGrpSpPr/>
          <p:nvPr/>
        </p:nvGrpSpPr>
        <p:grpSpPr>
          <a:xfrm>
            <a:off x="5670282" y="7121423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3EAA1E60-7D6B-44F0-86BA-8C4B912B63D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29D9728C-3ABC-4750-8DBB-B8D0E049A320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A6E1EC72-1280-4A53-84D9-F30EFBBBD507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6C30DE8F-1D59-4ECE-99BE-2AF88780D93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C2AB23CC-8807-457D-82BD-455D14CF3023}"/>
              </a:ext>
            </a:extLst>
          </p:cNvPr>
          <p:cNvGrpSpPr/>
          <p:nvPr/>
        </p:nvGrpSpPr>
        <p:grpSpPr>
          <a:xfrm>
            <a:off x="5671528" y="666016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46E9169D-8012-46D5-A3BB-2D7D886DFA6B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84A5B67D-09D1-4346-B00B-2024B9D3AFD6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-">
            <a:extLst>
              <a:ext uri="{FF2B5EF4-FFF2-40B4-BE49-F238E27FC236}">
                <a16:creationId xmlns:a16="http://schemas.microsoft.com/office/drawing/2014/main" id="{B6AE94BD-16DE-4254-A1E3-BCA473595762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0A94C2E-C862-4574-8E24-85F84AA48B41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0D3D05-7DC6-4A10-8DB9-D294D0F997DC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DD33D8E6-D0F4-4C25-9223-C9AD2536CC79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9285749F-15D4-4D96-9EE8-76900D8757EE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10AC560-5903-47C3-8920-89C0425293DC}"/>
              </a:ext>
            </a:extLst>
          </p:cNvPr>
          <p:cNvSpPr txBox="1"/>
          <p:nvPr/>
        </p:nvSpPr>
        <p:spPr>
          <a:xfrm>
            <a:off x="667658" y="9289204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38403143-6258-4F76-B9CF-77EDD6093C71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479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07407E-6 6.25E-7 L 0.0963 6.25E-7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8148E-6 -3.75E-6 L 0.0963 -0.00013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375E-6 L 0.12152 4.375E-6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5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7037E-6 1.45833E-6 L -3.7037E-6 0.04896 " pathEditMode="relative" rAng="0" ptsTypes="AA">
                                      <p:cBhvr>
                                        <p:cTn id="48" dur="3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4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3.7037E-6 1.45833E-6 L -3.7037E-6 0.04896 " pathEditMode="relative" rAng="0" ptsTypes="AA">
                                      <p:cBhvr>
                                        <p:cTn id="54" dur="35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4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97" dur="1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99" dur="2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0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07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-1.875E-6 L -0.02592 -1.875E-6 " pathEditMode="relative" rAng="0" ptsTypes="AA">
                                      <p:cBhvr>
                                        <p:cTn id="1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6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ntr" presetSubtype="1" ac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/>
      <p:bldP spid="6" grpId="1"/>
      <p:bldP spid="7" grpId="0" animBg="1"/>
      <p:bldP spid="7" grpId="1" animBg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29" grpId="0" animBg="1"/>
      <p:bldP spid="29" grpId="1" animBg="1"/>
      <p:bldP spid="29" grpId="2" animBg="1"/>
      <p:bldP spid="30" grpId="0"/>
      <p:bldP spid="30" grpId="1"/>
      <p:bldP spid="31" grpId="0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/>
      <p:bldP spid="3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53774" r="-53774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ADC88AEB-FD2B-4FF7-A792-F93643F8892E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" name="-">
            <a:extLst>
              <a:ext uri="{FF2B5EF4-FFF2-40B4-BE49-F238E27FC236}">
                <a16:creationId xmlns:a16="http://schemas.microsoft.com/office/drawing/2014/main" id="{4830925F-DB9C-4DB0-B17E-A14325CCF125}"/>
              </a:ext>
            </a:extLst>
          </p:cNvPr>
          <p:cNvSpPr/>
          <p:nvPr/>
        </p:nvSpPr>
        <p:spPr>
          <a:xfrm rot="5400000">
            <a:off x="-5367593" y="1147916"/>
            <a:ext cx="17593186" cy="9896168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-">
            <a:extLst>
              <a:ext uri="{FF2B5EF4-FFF2-40B4-BE49-F238E27FC236}">
                <a16:creationId xmlns:a16="http://schemas.microsoft.com/office/drawing/2014/main" id="{BA03D0C2-3679-4CD9-B9C3-5D7FECC0E4AC}"/>
              </a:ext>
            </a:extLst>
          </p:cNvPr>
          <p:cNvSpPr/>
          <p:nvPr/>
        </p:nvSpPr>
        <p:spPr>
          <a:xfrm rot="5400000">
            <a:off x="-3600450" y="2141934"/>
            <a:ext cx="14058900" cy="7908132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-">
            <a:extLst>
              <a:ext uri="{FF2B5EF4-FFF2-40B4-BE49-F238E27FC236}">
                <a16:creationId xmlns:a16="http://schemas.microsoft.com/office/drawing/2014/main" id="{31DA63E5-40E6-4CAB-88A9-B36D017A1324}"/>
              </a:ext>
            </a:extLst>
          </p:cNvPr>
          <p:cNvSpPr/>
          <p:nvPr/>
        </p:nvSpPr>
        <p:spPr>
          <a:xfrm rot="5400000">
            <a:off x="-2533650" y="2742009"/>
            <a:ext cx="11925300" cy="6707982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-">
            <a:extLst>
              <a:ext uri="{FF2B5EF4-FFF2-40B4-BE49-F238E27FC236}">
                <a16:creationId xmlns:a16="http://schemas.microsoft.com/office/drawing/2014/main" id="{57436192-1022-47A0-B8CA-5BFCBAF02017}"/>
              </a:ext>
            </a:extLst>
          </p:cNvPr>
          <p:cNvSpPr/>
          <p:nvPr/>
        </p:nvSpPr>
        <p:spPr>
          <a:xfrm rot="5400000">
            <a:off x="-1583266" y="3276600"/>
            <a:ext cx="10024532" cy="5638800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-">
            <a:extLst>
              <a:ext uri="{FF2B5EF4-FFF2-40B4-BE49-F238E27FC236}">
                <a16:creationId xmlns:a16="http://schemas.microsoft.com/office/drawing/2014/main" id="{F78A37AC-B08F-4EDA-8386-241451E3ADEE}"/>
              </a:ext>
            </a:extLst>
          </p:cNvPr>
          <p:cNvSpPr/>
          <p:nvPr/>
        </p:nvSpPr>
        <p:spPr>
          <a:xfrm rot="5400000">
            <a:off x="-922827" y="3648097"/>
            <a:ext cx="8703654" cy="4895806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-">
            <a:extLst>
              <a:ext uri="{FF2B5EF4-FFF2-40B4-BE49-F238E27FC236}">
                <a16:creationId xmlns:a16="http://schemas.microsoft.com/office/drawing/2014/main" id="{E50BB227-93D8-4777-AB36-05E87E408F1D}"/>
              </a:ext>
            </a:extLst>
          </p:cNvPr>
          <p:cNvSpPr/>
          <p:nvPr/>
        </p:nvSpPr>
        <p:spPr>
          <a:xfrm rot="5400000">
            <a:off x="-262386" y="4019595"/>
            <a:ext cx="7382772" cy="4152810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9BCA9972-2E36-4EA3-B9D4-C98844EBC627}"/>
              </a:ext>
            </a:extLst>
          </p:cNvPr>
          <p:cNvSpPr/>
          <p:nvPr/>
        </p:nvSpPr>
        <p:spPr>
          <a:xfrm>
            <a:off x="33524" y="0"/>
            <a:ext cx="6858000" cy="12192000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7DB078D7-813F-4DCC-8107-DED378FCC030}"/>
              </a:ext>
            </a:extLst>
          </p:cNvPr>
          <p:cNvSpPr/>
          <p:nvPr/>
        </p:nvSpPr>
        <p:spPr>
          <a:xfrm>
            <a:off x="-525066" y="9425940"/>
            <a:ext cx="7908132" cy="23329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CE4A1481-502F-4626-BDD9-CF540FB06506}"/>
              </a:ext>
            </a:extLst>
          </p:cNvPr>
          <p:cNvSpPr/>
          <p:nvPr/>
        </p:nvSpPr>
        <p:spPr>
          <a:xfrm>
            <a:off x="526762" y="433154"/>
            <a:ext cx="5804476" cy="1132569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D507635A-843A-438D-A477-8EC0871D8AFD}"/>
              </a:ext>
            </a:extLst>
          </p:cNvPr>
          <p:cNvSpPr/>
          <p:nvPr/>
        </p:nvSpPr>
        <p:spPr>
          <a:xfrm rot="16200000">
            <a:off x="3086452" y="1230286"/>
            <a:ext cx="707884" cy="48657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6564F3-EFBC-4EB5-8A71-A15C83A4EA31}"/>
              </a:ext>
            </a:extLst>
          </p:cNvPr>
          <p:cNvSpPr txBox="1"/>
          <p:nvPr/>
        </p:nvSpPr>
        <p:spPr>
          <a:xfrm>
            <a:off x="2039786" y="2450235"/>
            <a:ext cx="28012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COOL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C8C2BA-1F12-4E99-A8D2-419061C11E0F}"/>
              </a:ext>
            </a:extLst>
          </p:cNvPr>
          <p:cNvSpPr txBox="1"/>
          <p:nvPr/>
        </p:nvSpPr>
        <p:spPr>
          <a:xfrm>
            <a:off x="1141432" y="3276786"/>
            <a:ext cx="45979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SUPPORT.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4EB2B2-B1C6-475A-847A-0009AC52CEE1}"/>
              </a:ext>
            </a:extLst>
          </p:cNvPr>
          <p:cNvSpPr txBox="1"/>
          <p:nvPr/>
        </p:nvSpPr>
        <p:spPr>
          <a:xfrm>
            <a:off x="1007519" y="1889112"/>
            <a:ext cx="48657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BUSINESS</a:t>
            </a:r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69D08734-1099-4B67-8A24-C6F66B329A26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769856-F498-4794-AD6D-DB0A9D5B7857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LOGO</a:t>
            </a:r>
          </a:p>
        </p:txBody>
      </p:sp>
      <p:grpSp>
        <p:nvGrpSpPr>
          <p:cNvPr id="39" name="-">
            <a:extLst>
              <a:ext uri="{FF2B5EF4-FFF2-40B4-BE49-F238E27FC236}">
                <a16:creationId xmlns:a16="http://schemas.microsoft.com/office/drawing/2014/main" id="{FBD6969E-5D5F-4E7A-B181-10FEB1D902A3}"/>
              </a:ext>
            </a:extLst>
          </p:cNvPr>
          <p:cNvGrpSpPr/>
          <p:nvPr/>
        </p:nvGrpSpPr>
        <p:grpSpPr>
          <a:xfrm>
            <a:off x="3752153" y="4125470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9F415A25-1ED0-46F7-B37E-BE0B5392AF8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E5DABB5D-0F21-4F34-8117-B3634461F84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2" name="-">
            <a:extLst>
              <a:ext uri="{FF2B5EF4-FFF2-40B4-BE49-F238E27FC236}">
                <a16:creationId xmlns:a16="http://schemas.microsoft.com/office/drawing/2014/main" id="{352CF8C3-D95A-43E9-B76A-83B565027D6F}"/>
              </a:ext>
            </a:extLst>
          </p:cNvPr>
          <p:cNvGrpSpPr/>
          <p:nvPr/>
        </p:nvGrpSpPr>
        <p:grpSpPr>
          <a:xfrm>
            <a:off x="3258918" y="4125471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9A597FD7-E95C-4FC2-90B5-5ED99BDDBFF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4" name="Graphic 1069">
              <a:extLst>
                <a:ext uri="{FF2B5EF4-FFF2-40B4-BE49-F238E27FC236}">
                  <a16:creationId xmlns:a16="http://schemas.microsoft.com/office/drawing/2014/main" id="{FC088173-7C8B-488F-8036-5D7261F418D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5" name="-">
                <a:extLst>
                  <a:ext uri="{FF2B5EF4-FFF2-40B4-BE49-F238E27FC236}">
                    <a16:creationId xmlns:a16="http://schemas.microsoft.com/office/drawing/2014/main" id="{C627E72E-C06F-4905-BE1E-0E79B9BC8641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-">
                <a:extLst>
                  <a:ext uri="{FF2B5EF4-FFF2-40B4-BE49-F238E27FC236}">
                    <a16:creationId xmlns:a16="http://schemas.microsoft.com/office/drawing/2014/main" id="{8A17C37A-E354-43BF-AE18-468486A012B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7" name="-">
            <a:extLst>
              <a:ext uri="{FF2B5EF4-FFF2-40B4-BE49-F238E27FC236}">
                <a16:creationId xmlns:a16="http://schemas.microsoft.com/office/drawing/2014/main" id="{D5119B5D-083E-47C4-BFDD-BCCDDCC9FE08}"/>
              </a:ext>
            </a:extLst>
          </p:cNvPr>
          <p:cNvGrpSpPr/>
          <p:nvPr/>
        </p:nvGrpSpPr>
        <p:grpSpPr>
          <a:xfrm>
            <a:off x="2770407" y="4126715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8" name="-">
              <a:extLst>
                <a:ext uri="{FF2B5EF4-FFF2-40B4-BE49-F238E27FC236}">
                  <a16:creationId xmlns:a16="http://schemas.microsoft.com/office/drawing/2014/main" id="{8F3A4597-29B4-4F25-BAB4-47752D2A4797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9" name="-">
              <a:extLst>
                <a:ext uri="{FF2B5EF4-FFF2-40B4-BE49-F238E27FC236}">
                  <a16:creationId xmlns:a16="http://schemas.microsoft.com/office/drawing/2014/main" id="{8CAFC30D-5DB2-45C6-931A-E07295CC8E93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543F8B7-1C83-4835-A212-E5D3FE1B0D6D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51" name="-">
            <a:extLst>
              <a:ext uri="{FF2B5EF4-FFF2-40B4-BE49-F238E27FC236}">
                <a16:creationId xmlns:a16="http://schemas.microsoft.com/office/drawing/2014/main" id="{6A153895-B4A5-422C-B66A-076E96318FBE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-">
            <a:extLst>
              <a:ext uri="{FF2B5EF4-FFF2-40B4-BE49-F238E27FC236}">
                <a16:creationId xmlns:a16="http://schemas.microsoft.com/office/drawing/2014/main" id="{5B744CD8-CF50-4799-9BC8-98E49074D65A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B2A4A8-47E7-48CC-98B0-F0871699BDC7}"/>
              </a:ext>
            </a:extLst>
          </p:cNvPr>
          <p:cNvSpPr txBox="1"/>
          <p:nvPr/>
        </p:nvSpPr>
        <p:spPr>
          <a:xfrm>
            <a:off x="667658" y="9531411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54" name="-">
            <a:extLst>
              <a:ext uri="{FF2B5EF4-FFF2-40B4-BE49-F238E27FC236}">
                <a16:creationId xmlns:a16="http://schemas.microsoft.com/office/drawing/2014/main" id="{2A313FD7-33DC-41FC-BB2B-50789318E31C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9C50EE8-5F30-4363-BBC2-FAF43244F1D8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56" name="TRANSITION">
            <a:extLst>
              <a:ext uri="{FF2B5EF4-FFF2-40B4-BE49-F238E27FC236}">
                <a16:creationId xmlns:a16="http://schemas.microsoft.com/office/drawing/2014/main" id="{615157BC-A0CA-4B9C-BA8A-374F5E2D4E29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98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6" dur="39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2" dur="3800" fill="hold"/>
                                        <p:tgtEl>
                                          <p:spTgt spid="7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3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1370"/>
                                  </p:stCondLst>
                                  <p:childTnLst>
                                    <p:animScale>
                                      <p:cBhvr>
                                        <p:cTn id="34" dur="3630" fill="hold"/>
                                        <p:tgtEl>
                                          <p:spTgt spid="9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40" dur="3520" fill="hold"/>
                                        <p:tgtEl>
                                          <p:spTgt spid="10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037E-7 -2.08333E-6 L -0.1338 -2.08333E-6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037E-7 3.54167E-6 L 0.0963 -0.00013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037E-7 1.45833E-6 L 0.12153 1.45833E-6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5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21" dur="15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23" dur="2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2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31" dur="2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2" presetClass="exit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ntr" presetSubtype="8" ac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38" grpId="0" animBg="1"/>
      <p:bldP spid="12" grpId="0" animBg="1"/>
      <p:bldP spid="12" grpId="1" animBg="1"/>
      <p:bldP spid="12" grpId="2" animBg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16" grpId="1" animBg="1"/>
      <p:bldP spid="16" grpId="2" animBg="1"/>
      <p:bldP spid="16" grpId="3" animBg="1"/>
      <p:bldP spid="17" grpId="0"/>
      <p:bldP spid="17" grpId="1"/>
      <p:bldP spid="50" grpId="0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/>
      <p:bldP spid="54" grpId="0" animBg="1"/>
      <p:bldP spid="54" grpId="1" animBg="1"/>
      <p:bldP spid="54" grpId="2" animBg="1"/>
      <p:bldP spid="55" grpId="0"/>
      <p:bldP spid="55" grpId="1"/>
      <p:bldP spid="56" grpId="0" animBg="1"/>
      <p:bldP spid="5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B4EF7280-1FA9-4F3C-A1A9-F42B7519D723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CE4A1481-502F-4626-BDD9-CF540FB06506}"/>
              </a:ext>
            </a:extLst>
          </p:cNvPr>
          <p:cNvSpPr/>
          <p:nvPr/>
        </p:nvSpPr>
        <p:spPr>
          <a:xfrm>
            <a:off x="526762" y="433154"/>
            <a:ext cx="5804476" cy="1132569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2F258DEE-095D-4CC1-B67A-CBF66A0F94DD}"/>
              </a:ext>
            </a:extLst>
          </p:cNvPr>
          <p:cNvSpPr/>
          <p:nvPr/>
        </p:nvSpPr>
        <p:spPr>
          <a:xfrm>
            <a:off x="0" y="4518548"/>
            <a:ext cx="6858000" cy="31549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8E75C46F-C02D-4CF4-9CFC-1AF36036867B}"/>
              </a:ext>
            </a:extLst>
          </p:cNvPr>
          <p:cNvSpPr/>
          <p:nvPr/>
        </p:nvSpPr>
        <p:spPr>
          <a:xfrm>
            <a:off x="997527" y="2763982"/>
            <a:ext cx="4862946" cy="7502206"/>
          </a:xfrm>
          <a:prstGeom prst="rect">
            <a:avLst/>
          </a:prstGeom>
          <a:blipFill>
            <a:blip r:embed="rId2"/>
            <a:srcRect/>
            <a:stretch>
              <a:fillRect l="-1424" r="-1424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8F90DA58-A14B-4A73-85A0-6C6A5489C13E}"/>
              </a:ext>
            </a:extLst>
          </p:cNvPr>
          <p:cNvSpPr/>
          <p:nvPr/>
        </p:nvSpPr>
        <p:spPr>
          <a:xfrm>
            <a:off x="997527" y="2763982"/>
            <a:ext cx="4862946" cy="6664036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DC17616F-755B-4C91-8725-4FDB26B6238C}"/>
              </a:ext>
            </a:extLst>
          </p:cNvPr>
          <p:cNvSpPr/>
          <p:nvPr/>
        </p:nvSpPr>
        <p:spPr>
          <a:xfrm>
            <a:off x="997527" y="2763982"/>
            <a:ext cx="4862946" cy="6664036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C79772ED-10B2-45C4-9856-C359F76E126C}"/>
              </a:ext>
            </a:extLst>
          </p:cNvPr>
          <p:cNvSpPr/>
          <p:nvPr/>
        </p:nvSpPr>
        <p:spPr>
          <a:xfrm>
            <a:off x="667658" y="672256"/>
            <a:ext cx="5522684" cy="209172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AD1B7CC-9BAA-4E12-908E-300B6FBC14CF}"/>
              </a:ext>
            </a:extLst>
          </p:cNvPr>
          <p:cNvSpPr/>
          <p:nvPr/>
        </p:nvSpPr>
        <p:spPr>
          <a:xfrm>
            <a:off x="667658" y="9445133"/>
            <a:ext cx="5522684" cy="214443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E5C0B-9EDA-4A21-8882-4EA88FC844FA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</a:t>
            </a:r>
            <a:r>
              <a:rPr lang="en-US" sz="2000" dirty="0">
                <a:solidFill>
                  <a:schemeClr val="accent4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 LOGO</a:t>
            </a:r>
          </a:p>
        </p:txBody>
      </p:sp>
      <p:grpSp>
        <p:nvGrpSpPr>
          <p:cNvPr id="17" name="-">
            <a:extLst>
              <a:ext uri="{FF2B5EF4-FFF2-40B4-BE49-F238E27FC236}">
                <a16:creationId xmlns:a16="http://schemas.microsoft.com/office/drawing/2014/main" id="{C0C329F1-4BFD-4BCA-B080-B9ADA0DC9C50}"/>
              </a:ext>
            </a:extLst>
          </p:cNvPr>
          <p:cNvGrpSpPr/>
          <p:nvPr/>
        </p:nvGrpSpPr>
        <p:grpSpPr>
          <a:xfrm>
            <a:off x="3752153" y="8866031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A5EFE2FD-3B87-4E45-A7EC-2E50629C7813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95440612-2606-412D-ABE5-8F0DF3BF71B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2B81A80F-24F5-4C7A-AEA4-EC17862AA76C}"/>
              </a:ext>
            </a:extLst>
          </p:cNvPr>
          <p:cNvGrpSpPr/>
          <p:nvPr/>
        </p:nvGrpSpPr>
        <p:grpSpPr>
          <a:xfrm>
            <a:off x="3258918" y="8866032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7C0E9303-7E53-4F9E-B67B-BE7E499EE09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22" name="Graphic 1069">
              <a:extLst>
                <a:ext uri="{FF2B5EF4-FFF2-40B4-BE49-F238E27FC236}">
                  <a16:creationId xmlns:a16="http://schemas.microsoft.com/office/drawing/2014/main" id="{265FCDF8-89D4-4FD5-BC79-0F436FE65E9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3" name="-">
                <a:extLst>
                  <a:ext uri="{FF2B5EF4-FFF2-40B4-BE49-F238E27FC236}">
                    <a16:creationId xmlns:a16="http://schemas.microsoft.com/office/drawing/2014/main" id="{3448472C-A68E-41E4-B5E9-E7A6CB651256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88D2D4D1-8710-4EC3-B307-B93BD803F3E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5" name="-">
            <a:extLst>
              <a:ext uri="{FF2B5EF4-FFF2-40B4-BE49-F238E27FC236}">
                <a16:creationId xmlns:a16="http://schemas.microsoft.com/office/drawing/2014/main" id="{CC2876C9-C5CA-4538-BA43-8CBAE3C6A66F}"/>
              </a:ext>
            </a:extLst>
          </p:cNvPr>
          <p:cNvGrpSpPr/>
          <p:nvPr/>
        </p:nvGrpSpPr>
        <p:grpSpPr>
          <a:xfrm>
            <a:off x="2770407" y="8867276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65B468CB-26A3-4900-877A-71F682C8DCEB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86D5FFAC-1E4B-4CC9-A4CB-9B359310B27B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401F1B1-64EB-45BC-B596-2939C758A7DA}"/>
              </a:ext>
            </a:extLst>
          </p:cNvPr>
          <p:cNvSpPr txBox="1"/>
          <p:nvPr/>
        </p:nvSpPr>
        <p:spPr>
          <a:xfrm>
            <a:off x="1207121" y="1650099"/>
            <a:ext cx="4384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DYNAMIC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0E4C8E-1EDF-4A44-AE3A-BD95F30B3963}"/>
              </a:ext>
            </a:extLst>
          </p:cNvPr>
          <p:cNvSpPr txBox="1"/>
          <p:nvPr/>
        </p:nvSpPr>
        <p:spPr>
          <a:xfrm>
            <a:off x="563807" y="2270994"/>
            <a:ext cx="56715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accent4"/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SLIDESHOW.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4239C8-5EBE-4417-A467-A2CA390C754B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556AEE6C-FB20-4479-98F4-CF5C838B5AD3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A9D2CFCA-1671-48CB-88EE-88C162C6F121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F9C8B6F-3C2B-4869-B228-3E72C240B2ED}"/>
              </a:ext>
            </a:extLst>
          </p:cNvPr>
          <p:cNvSpPr txBox="1"/>
          <p:nvPr/>
        </p:nvSpPr>
        <p:spPr>
          <a:xfrm rot="5400000">
            <a:off x="-837363" y="5865167"/>
            <a:ext cx="2728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BRAND NEW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31F362-E6E2-4996-8ADB-77A3655B40DA}"/>
              </a:ext>
            </a:extLst>
          </p:cNvPr>
          <p:cNvSpPr txBox="1"/>
          <p:nvPr/>
        </p:nvSpPr>
        <p:spPr>
          <a:xfrm rot="16200000">
            <a:off x="4967115" y="5865167"/>
            <a:ext cx="2728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BRAND NEW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FBE337-D2B6-4C10-B4C4-9C561164DB1C}"/>
              </a:ext>
            </a:extLst>
          </p:cNvPr>
          <p:cNvSpPr txBox="1"/>
          <p:nvPr/>
        </p:nvSpPr>
        <p:spPr>
          <a:xfrm>
            <a:off x="667658" y="9492946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56E7146D-7152-421B-BE5B-5EEFAA81ED57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6C613-8CC0-4998-BDCB-E58932CC1E80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92959196-ED39-454F-9CDE-1E0BAD77355F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06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0.27331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-0.27331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7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5185E-6 2.91667E-6 L -0.12731 -0.00013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5185E-6 -4.375E-6 L 0.0963 -0.0001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5185E-6 0 L -0.12731 -0.00013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5185E-6 0 L 0.11504 0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1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4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5E-6 L 0 -0.05118 " pathEditMode="relative" rAng="0" ptsTypes="AA">
                                      <p:cBhvr>
                                        <p:cTn id="100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06" dur="15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08" dur="2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16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13" grpId="0" animBg="1"/>
      <p:bldP spid="13" grpId="1" animBg="1"/>
      <p:bldP spid="8" grpId="0" animBg="1"/>
      <p:bldP spid="8" grpId="1" animBg="1"/>
      <p:bldP spid="8" grpId="2" animBg="1"/>
      <p:bldP spid="8" grpId="3" animBg="1"/>
      <p:bldP spid="8" grpId="4" animBg="1"/>
      <p:bldP spid="11" grpId="0" animBg="1"/>
      <p:bldP spid="11" grpId="1" animBg="1"/>
      <p:bldP spid="11" grpId="2" animBg="1"/>
      <p:bldP spid="11" grpId="3" animBg="1"/>
      <p:bldP spid="11" grpId="4" animBg="1"/>
      <p:bldP spid="36" grpId="0" animBg="1"/>
      <p:bldP spid="37" grpId="0" animBg="1"/>
      <p:bldP spid="14" grpId="0"/>
      <p:bldP spid="14" grpId="1"/>
      <p:bldP spid="28" grpId="0"/>
      <p:bldP spid="28" grpId="1"/>
      <p:bldP spid="29" grpId="0"/>
      <p:bldP spid="29" grpId="1"/>
      <p:bldP spid="30" grpId="0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/>
      <p:bldP spid="33" grpId="1"/>
      <p:bldP spid="34" grpId="0"/>
      <p:bldP spid="34" grpId="1"/>
      <p:bldP spid="35" grpId="0"/>
      <p:bldP spid="15" grpId="0" animBg="1"/>
      <p:bldP spid="15" grpId="1" animBg="1"/>
      <p:bldP spid="15" grpId="2" animBg="1"/>
      <p:bldP spid="16" grpId="0"/>
      <p:bldP spid="16" grpId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-">
            <a:extLst>
              <a:ext uri="{FF2B5EF4-FFF2-40B4-BE49-F238E27FC236}">
                <a16:creationId xmlns:a16="http://schemas.microsoft.com/office/drawing/2014/main" id="{A4986EF6-8B2C-4797-ADF5-3E01A9ECBF52}"/>
              </a:ext>
            </a:extLst>
          </p:cNvPr>
          <p:cNvSpPr/>
          <p:nvPr/>
        </p:nvSpPr>
        <p:spPr>
          <a:xfrm>
            <a:off x="0" y="8583561"/>
            <a:ext cx="6858000" cy="360843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47095710-6731-461D-8D35-5DF4B6A910CA}"/>
              </a:ext>
            </a:extLst>
          </p:cNvPr>
          <p:cNvSpPr/>
          <p:nvPr/>
        </p:nvSpPr>
        <p:spPr>
          <a:xfrm>
            <a:off x="3429000" y="0"/>
            <a:ext cx="3429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E5C33EC-5F45-44EC-B7B7-1FF9CB825791}"/>
              </a:ext>
            </a:extLst>
          </p:cNvPr>
          <p:cNvSpPr/>
          <p:nvPr/>
        </p:nvSpPr>
        <p:spPr>
          <a:xfrm>
            <a:off x="0" y="6096000"/>
            <a:ext cx="3429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D10D6043-0D13-4DC3-A7C4-8640C8C71AE4}"/>
              </a:ext>
            </a:extLst>
          </p:cNvPr>
          <p:cNvSpPr/>
          <p:nvPr/>
        </p:nvSpPr>
        <p:spPr>
          <a:xfrm>
            <a:off x="884903" y="524156"/>
            <a:ext cx="5088194" cy="9045678"/>
          </a:xfrm>
          <a:prstGeom prst="rect">
            <a:avLst/>
          </a:prstGeom>
          <a:blipFill>
            <a:blip r:embed="rId2"/>
            <a:srcRect/>
            <a:stretch>
              <a:fillRect l="-9260" r="-9260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6661F92A-6ABD-4C6C-BBF1-F2269CE606B0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C54233-A0D4-4E79-ABB9-B9F26C9049CD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LOGO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65FC59BF-4594-4540-B0F0-5AD52E994FBA}"/>
              </a:ext>
            </a:extLst>
          </p:cNvPr>
          <p:cNvGrpSpPr/>
          <p:nvPr/>
        </p:nvGrpSpPr>
        <p:grpSpPr>
          <a:xfrm>
            <a:off x="3752153" y="8997563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1C7AB5A-3ADB-47E6-AE30-85FE594551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B755B8E3-C9FB-4C03-83D3-FF9BB101453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5" name="-">
            <a:extLst>
              <a:ext uri="{FF2B5EF4-FFF2-40B4-BE49-F238E27FC236}">
                <a16:creationId xmlns:a16="http://schemas.microsoft.com/office/drawing/2014/main" id="{61C705B0-B73D-4780-B005-752B1187A413}"/>
              </a:ext>
            </a:extLst>
          </p:cNvPr>
          <p:cNvGrpSpPr/>
          <p:nvPr/>
        </p:nvGrpSpPr>
        <p:grpSpPr>
          <a:xfrm>
            <a:off x="3258918" y="8997564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02EC9911-B387-4D47-9AEF-848E6766676D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7" name="Graphic 1069">
              <a:extLst>
                <a:ext uri="{FF2B5EF4-FFF2-40B4-BE49-F238E27FC236}">
                  <a16:creationId xmlns:a16="http://schemas.microsoft.com/office/drawing/2014/main" id="{F2EAB1B6-26D7-4B9E-9AFB-0FAE92C30493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B0126FF9-2929-47D7-B130-6582337A6BA4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77ABE7B2-FD71-468A-A211-64D4B4F9402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7F30C72F-438B-4502-BCEE-930F802BCCCD}"/>
              </a:ext>
            </a:extLst>
          </p:cNvPr>
          <p:cNvGrpSpPr/>
          <p:nvPr/>
        </p:nvGrpSpPr>
        <p:grpSpPr>
          <a:xfrm>
            <a:off x="2770407" y="8998808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A4C0E40E-93CA-4D4F-91B8-2EFD72738FFE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2" name="-">
              <a:extLst>
                <a:ext uri="{FF2B5EF4-FFF2-40B4-BE49-F238E27FC236}">
                  <a16:creationId xmlns:a16="http://schemas.microsoft.com/office/drawing/2014/main" id="{69F369B4-F46E-4483-9EE2-EFEF3DBA56AD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-">
            <a:extLst>
              <a:ext uri="{FF2B5EF4-FFF2-40B4-BE49-F238E27FC236}">
                <a16:creationId xmlns:a16="http://schemas.microsoft.com/office/drawing/2014/main" id="{615EBEAA-4AD3-4A31-8697-C3EAFF8FB087}"/>
              </a:ext>
            </a:extLst>
          </p:cNvPr>
          <p:cNvSpPr/>
          <p:nvPr/>
        </p:nvSpPr>
        <p:spPr>
          <a:xfrm rot="16200000">
            <a:off x="3075062" y="5640151"/>
            <a:ext cx="707884" cy="552267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9E4F22-31C1-4FE5-8327-1654B88CFE1A}"/>
              </a:ext>
            </a:extLst>
          </p:cNvPr>
          <p:cNvSpPr txBox="1"/>
          <p:nvPr/>
        </p:nvSpPr>
        <p:spPr>
          <a:xfrm>
            <a:off x="1346392" y="7188564"/>
            <a:ext cx="4106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MODERN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DAB6-359A-41FE-927A-DF77B5C5FE70}"/>
              </a:ext>
            </a:extLst>
          </p:cNvPr>
          <p:cNvSpPr txBox="1"/>
          <p:nvPr/>
        </p:nvSpPr>
        <p:spPr>
          <a:xfrm>
            <a:off x="1046216" y="8015115"/>
            <a:ext cx="47067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CONCEPT.</a:t>
            </a:r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410CA353-4178-4BA1-AC26-BCA60F161797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D4CE49-817D-4E7F-9D9B-EC56A8C09BB0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E20B24-29C5-4C58-BEB4-F9F4AD8254E0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9101EC66-4CD1-4E8D-BF75-6EBC2FFC7086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72902D51-F4B9-4072-AB3B-96998E0D7AC4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B66102-974C-4690-BDFD-756DAFB071AA}"/>
              </a:ext>
            </a:extLst>
          </p:cNvPr>
          <p:cNvSpPr txBox="1"/>
          <p:nvPr/>
        </p:nvSpPr>
        <p:spPr>
          <a:xfrm>
            <a:off x="667658" y="9621638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9EBD3984-6C9E-441C-AB5E-537F735A060E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27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3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1.11022E-16 0 L -0.25 0.25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grpId="3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0 1.11022E-16 L 0.25 -0.25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48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5185E-6 -3.95833E-6 L -0.12731 -0.00013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5185E-6 1.66667E-6 L 0.0963 -0.00013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02" dur="15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04" dur="2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12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4" dur="1875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" presetClass="entr" presetSubtype="8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" grpId="1" animBg="1"/>
      <p:bldP spid="2" grpId="2" animBg="1"/>
      <p:bldP spid="2" grpId="3" animBg="1"/>
      <p:bldP spid="6" grpId="0" animBg="1"/>
      <p:bldP spid="6" grpId="1" animBg="1"/>
      <p:bldP spid="6" grpId="2" animBg="1"/>
      <p:bldP spid="6" grpId="3" animBg="1"/>
      <p:bldP spid="3" grpId="0" animBg="1"/>
      <p:bldP spid="3" grpId="1" animBg="1"/>
      <p:bldP spid="3" grpId="2" animBg="1"/>
      <p:bldP spid="3" grpId="3" animBg="1"/>
      <p:bldP spid="5" grpId="0" animBg="1"/>
      <p:bldP spid="5" grpId="1" animBg="1"/>
      <p:bldP spid="5" grpId="2" animBg="1"/>
      <p:bldP spid="5" grpId="3" animBg="1"/>
      <p:bldP spid="8" grpId="0"/>
      <p:bldP spid="8" grpId="1"/>
      <p:bldP spid="27" grpId="0" animBg="1"/>
      <p:bldP spid="27" grpId="1" animBg="1"/>
      <p:bldP spid="27" grpId="2" animBg="1"/>
      <p:bldP spid="23" grpId="0"/>
      <p:bldP spid="23" grpId="1"/>
      <p:bldP spid="24" grpId="0"/>
      <p:bldP spid="24" grpId="1"/>
      <p:bldP spid="25" grpId="0" animBg="1"/>
      <p:bldP spid="25" grpId="1" animBg="1"/>
      <p:bldP spid="25" grpId="2" animBg="1"/>
      <p:bldP spid="26" grpId="0"/>
      <p:bldP spid="26" grpId="1"/>
      <p:bldP spid="34" grpId="0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-">
            <a:extLst>
              <a:ext uri="{FF2B5EF4-FFF2-40B4-BE49-F238E27FC236}">
                <a16:creationId xmlns:a16="http://schemas.microsoft.com/office/drawing/2014/main" id="{A683B650-B288-465E-83BB-67CB891F05AD}"/>
              </a:ext>
            </a:extLst>
          </p:cNvPr>
          <p:cNvSpPr/>
          <p:nvPr/>
        </p:nvSpPr>
        <p:spPr>
          <a:xfrm>
            <a:off x="0" y="6096001"/>
            <a:ext cx="6858000" cy="609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-">
            <a:extLst>
              <a:ext uri="{FF2B5EF4-FFF2-40B4-BE49-F238E27FC236}">
                <a16:creationId xmlns:a16="http://schemas.microsoft.com/office/drawing/2014/main" id="{1F68111A-679B-46E9-966C-B58E10DBE81B}"/>
              </a:ext>
            </a:extLst>
          </p:cNvPr>
          <p:cNvCxnSpPr/>
          <p:nvPr/>
        </p:nvCxnSpPr>
        <p:spPr>
          <a:xfrm>
            <a:off x="6331238" y="3096491"/>
            <a:ext cx="0" cy="7793182"/>
          </a:xfrm>
          <a:prstGeom prst="line">
            <a:avLst/>
          </a:prstGeom>
          <a:ln w="762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">
            <a:extLst>
              <a:ext uri="{FF2B5EF4-FFF2-40B4-BE49-F238E27FC236}">
                <a16:creationId xmlns:a16="http://schemas.microsoft.com/office/drawing/2014/main" id="{FD834DCF-2769-4A30-B7F6-BD02F1BD22CE}"/>
              </a:ext>
            </a:extLst>
          </p:cNvPr>
          <p:cNvSpPr/>
          <p:nvPr/>
        </p:nvSpPr>
        <p:spPr>
          <a:xfrm>
            <a:off x="360310" y="353290"/>
            <a:ext cx="4454883" cy="8769927"/>
          </a:xfrm>
          <a:prstGeom prst="rect">
            <a:avLst/>
          </a:prstGeom>
          <a:blipFill>
            <a:blip r:embed="rId2"/>
            <a:srcRect/>
            <a:stretch>
              <a:fillRect l="-21163" r="-100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F95BCF66-6560-4452-B812-88DAA329EF06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E666D-2794-4622-96F2-68478811EF76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</a:t>
            </a:r>
            <a:r>
              <a:rPr lang="en-US" sz="2000" dirty="0">
                <a:solidFill>
                  <a:schemeClr val="accent4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5A35FD3C-ADC3-4253-8EB6-021674358841}"/>
              </a:ext>
            </a:extLst>
          </p:cNvPr>
          <p:cNvSpPr/>
          <p:nvPr/>
        </p:nvSpPr>
        <p:spPr>
          <a:xfrm>
            <a:off x="5881255" y="-941706"/>
            <a:ext cx="976745" cy="353943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D8AB17FF-9FC7-4906-AE04-001ACE6521C1}"/>
              </a:ext>
            </a:extLst>
          </p:cNvPr>
          <p:cNvSpPr/>
          <p:nvPr/>
        </p:nvSpPr>
        <p:spPr>
          <a:xfrm rot="16200000">
            <a:off x="4318365" y="4421594"/>
            <a:ext cx="707884" cy="331786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r"/>
            <a:endParaRPr lang="en-US" sz="16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68A97B-891A-4250-9459-C37CEFB80BA8}"/>
              </a:ext>
            </a:extLst>
          </p:cNvPr>
          <p:cNvSpPr txBox="1"/>
          <p:nvPr/>
        </p:nvSpPr>
        <p:spPr>
          <a:xfrm>
            <a:off x="3598630" y="4867600"/>
            <a:ext cx="2732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FONT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7CD44-43A9-496E-9EF8-B37661553C16}"/>
              </a:ext>
            </a:extLst>
          </p:cNvPr>
          <p:cNvSpPr txBox="1"/>
          <p:nvPr/>
        </p:nvSpPr>
        <p:spPr>
          <a:xfrm>
            <a:off x="3466030" y="5694151"/>
            <a:ext cx="28652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0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USED.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46C5AC-F9DC-44DF-9ED0-7568D343929C}"/>
              </a:ext>
            </a:extLst>
          </p:cNvPr>
          <p:cNvSpPr txBox="1"/>
          <p:nvPr/>
        </p:nvSpPr>
        <p:spPr>
          <a:xfrm>
            <a:off x="3818241" y="4306477"/>
            <a:ext cx="25129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FREE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2C855DC7-8979-4382-930E-94B912D37C3B}"/>
              </a:ext>
            </a:extLst>
          </p:cNvPr>
          <p:cNvGrpSpPr/>
          <p:nvPr/>
        </p:nvGrpSpPr>
        <p:grpSpPr>
          <a:xfrm>
            <a:off x="5670283" y="7585174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626B0132-F67E-4A5E-883B-71017F6873A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870C3DB9-04EC-4BB7-A8F8-C39A0A2F46E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717F3A35-C3B8-4EC9-8A58-C9E9DE4BD41D}"/>
              </a:ext>
            </a:extLst>
          </p:cNvPr>
          <p:cNvGrpSpPr/>
          <p:nvPr/>
        </p:nvGrpSpPr>
        <p:grpSpPr>
          <a:xfrm>
            <a:off x="5670282" y="7121423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3EAA1E60-7D6B-44F0-86BA-8C4B912B63DF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29D9728C-3ABC-4750-8DBB-B8D0E049A320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A6E1EC72-1280-4A53-84D9-F30EFBBBD507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6C30DE8F-1D59-4ECE-99BE-2AF88780D93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C2AB23CC-8807-457D-82BD-455D14CF3023}"/>
              </a:ext>
            </a:extLst>
          </p:cNvPr>
          <p:cNvGrpSpPr/>
          <p:nvPr/>
        </p:nvGrpSpPr>
        <p:grpSpPr>
          <a:xfrm>
            <a:off x="5671528" y="666016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46E9169D-8012-46D5-A3BB-2D7D886DFA6B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84A5B67D-09D1-4346-B00B-2024B9D3AFD6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-">
            <a:extLst>
              <a:ext uri="{FF2B5EF4-FFF2-40B4-BE49-F238E27FC236}">
                <a16:creationId xmlns:a16="http://schemas.microsoft.com/office/drawing/2014/main" id="{B6AE94BD-16DE-4254-A1E3-BCA473595762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0A94C2E-C862-4574-8E24-85F84AA48B41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0D3D05-7DC6-4A10-8DB9-D294D0F997DC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DD33D8E6-D0F4-4C25-9223-C9AD2536CC79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9285749F-15D4-4D96-9EE8-76900D8757EE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10AC560-5903-47C3-8920-89C0425293DC}"/>
              </a:ext>
            </a:extLst>
          </p:cNvPr>
          <p:cNvSpPr txBox="1"/>
          <p:nvPr/>
        </p:nvSpPr>
        <p:spPr>
          <a:xfrm>
            <a:off x="667658" y="9289204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38403143-6258-4F76-B9CF-77EDD6093C71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06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59259E-6 6.25E-7 L 0.0963 6.25E-7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037E-7 -3.75E-6 L 0.0963 -0.00013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81481E-6 4.375E-6 L 0.12153 4.375E-6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5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7037E-6 1.45833E-6 L -3.7037E-6 0.04896 " pathEditMode="relative" rAng="0" ptsTypes="AA">
                                      <p:cBhvr>
                                        <p:cTn id="48" dur="3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4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3.7037E-6 1.45833E-6 L -3.7037E-6 0.04896 " pathEditMode="relative" rAng="0" ptsTypes="AA">
                                      <p:cBhvr>
                                        <p:cTn id="54" dur="35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4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97" dur="1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99" dur="2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0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07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-1.875E-6 L -0.02592 -1.875E-6 " pathEditMode="relative" rAng="0" ptsTypes="AA">
                                      <p:cBhvr>
                                        <p:cTn id="1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6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ntr" presetSubtype="1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/>
      <p:bldP spid="6" grpId="1"/>
      <p:bldP spid="7" grpId="0" animBg="1"/>
      <p:bldP spid="7" grpId="1" animBg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29" grpId="0" animBg="1"/>
      <p:bldP spid="29" grpId="1" animBg="1"/>
      <p:bldP spid="29" grpId="2" animBg="1"/>
      <p:bldP spid="30" grpId="0"/>
      <p:bldP spid="30" grpId="1"/>
      <p:bldP spid="31" grpId="0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ADC88AEB-FD2B-4FF7-A792-F93643F8892E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" name="-">
            <a:extLst>
              <a:ext uri="{FF2B5EF4-FFF2-40B4-BE49-F238E27FC236}">
                <a16:creationId xmlns:a16="http://schemas.microsoft.com/office/drawing/2014/main" id="{4830925F-DB9C-4DB0-B17E-A14325CCF125}"/>
              </a:ext>
            </a:extLst>
          </p:cNvPr>
          <p:cNvSpPr/>
          <p:nvPr/>
        </p:nvSpPr>
        <p:spPr>
          <a:xfrm rot="5400000">
            <a:off x="-5367593" y="1147916"/>
            <a:ext cx="17593186" cy="9896168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-">
            <a:extLst>
              <a:ext uri="{FF2B5EF4-FFF2-40B4-BE49-F238E27FC236}">
                <a16:creationId xmlns:a16="http://schemas.microsoft.com/office/drawing/2014/main" id="{BA03D0C2-3679-4CD9-B9C3-5D7FECC0E4AC}"/>
              </a:ext>
            </a:extLst>
          </p:cNvPr>
          <p:cNvSpPr/>
          <p:nvPr/>
        </p:nvSpPr>
        <p:spPr>
          <a:xfrm rot="5400000">
            <a:off x="-3600450" y="2141934"/>
            <a:ext cx="14058900" cy="7908132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-">
            <a:extLst>
              <a:ext uri="{FF2B5EF4-FFF2-40B4-BE49-F238E27FC236}">
                <a16:creationId xmlns:a16="http://schemas.microsoft.com/office/drawing/2014/main" id="{31DA63E5-40E6-4CAB-88A9-B36D017A1324}"/>
              </a:ext>
            </a:extLst>
          </p:cNvPr>
          <p:cNvSpPr/>
          <p:nvPr/>
        </p:nvSpPr>
        <p:spPr>
          <a:xfrm rot="5400000">
            <a:off x="-2533650" y="2742009"/>
            <a:ext cx="11925300" cy="6707982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-">
            <a:extLst>
              <a:ext uri="{FF2B5EF4-FFF2-40B4-BE49-F238E27FC236}">
                <a16:creationId xmlns:a16="http://schemas.microsoft.com/office/drawing/2014/main" id="{57436192-1022-47A0-B8CA-5BFCBAF02017}"/>
              </a:ext>
            </a:extLst>
          </p:cNvPr>
          <p:cNvSpPr/>
          <p:nvPr/>
        </p:nvSpPr>
        <p:spPr>
          <a:xfrm rot="5400000">
            <a:off x="-1583266" y="3276600"/>
            <a:ext cx="10024532" cy="5638800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-">
            <a:extLst>
              <a:ext uri="{FF2B5EF4-FFF2-40B4-BE49-F238E27FC236}">
                <a16:creationId xmlns:a16="http://schemas.microsoft.com/office/drawing/2014/main" id="{F78A37AC-B08F-4EDA-8386-241451E3ADEE}"/>
              </a:ext>
            </a:extLst>
          </p:cNvPr>
          <p:cNvSpPr/>
          <p:nvPr/>
        </p:nvSpPr>
        <p:spPr>
          <a:xfrm rot="5400000">
            <a:off x="-922827" y="3648097"/>
            <a:ext cx="8703654" cy="4895806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-">
            <a:extLst>
              <a:ext uri="{FF2B5EF4-FFF2-40B4-BE49-F238E27FC236}">
                <a16:creationId xmlns:a16="http://schemas.microsoft.com/office/drawing/2014/main" id="{E50BB227-93D8-4777-AB36-05E87E408F1D}"/>
              </a:ext>
            </a:extLst>
          </p:cNvPr>
          <p:cNvSpPr/>
          <p:nvPr/>
        </p:nvSpPr>
        <p:spPr>
          <a:xfrm rot="5400000">
            <a:off x="-262386" y="4019595"/>
            <a:ext cx="7382772" cy="4152810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9BCA9972-2E36-4EA3-B9D4-C98844EBC627}"/>
              </a:ext>
            </a:extLst>
          </p:cNvPr>
          <p:cNvSpPr/>
          <p:nvPr/>
        </p:nvSpPr>
        <p:spPr>
          <a:xfrm>
            <a:off x="33524" y="0"/>
            <a:ext cx="6858000" cy="12192000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7DB078D7-813F-4DCC-8107-DED378FCC030}"/>
              </a:ext>
            </a:extLst>
          </p:cNvPr>
          <p:cNvSpPr/>
          <p:nvPr/>
        </p:nvSpPr>
        <p:spPr>
          <a:xfrm>
            <a:off x="-525066" y="9425940"/>
            <a:ext cx="7908132" cy="23329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CE4A1481-502F-4626-BDD9-CF540FB06506}"/>
              </a:ext>
            </a:extLst>
          </p:cNvPr>
          <p:cNvSpPr/>
          <p:nvPr/>
        </p:nvSpPr>
        <p:spPr>
          <a:xfrm>
            <a:off x="526762" y="433154"/>
            <a:ext cx="5804476" cy="1132569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D507635A-843A-438D-A477-8EC0871D8AFD}"/>
              </a:ext>
            </a:extLst>
          </p:cNvPr>
          <p:cNvSpPr/>
          <p:nvPr/>
        </p:nvSpPr>
        <p:spPr>
          <a:xfrm rot="16200000">
            <a:off x="3086452" y="1025483"/>
            <a:ext cx="707884" cy="5275356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6564F3-EFBC-4EB5-8A71-A15C83A4EA31}"/>
              </a:ext>
            </a:extLst>
          </p:cNvPr>
          <p:cNvSpPr txBox="1"/>
          <p:nvPr/>
        </p:nvSpPr>
        <p:spPr>
          <a:xfrm>
            <a:off x="610582" y="2491799"/>
            <a:ext cx="5659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POWERPOINT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C8C2BA-1F12-4E99-A8D2-419061C11E0F}"/>
              </a:ext>
            </a:extLst>
          </p:cNvPr>
          <p:cNvSpPr txBox="1"/>
          <p:nvPr/>
        </p:nvSpPr>
        <p:spPr>
          <a:xfrm>
            <a:off x="853245" y="3276786"/>
            <a:ext cx="5174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TEMPLATE.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4EB2B2-B1C6-475A-847A-0009AC52CEE1}"/>
              </a:ext>
            </a:extLst>
          </p:cNvPr>
          <p:cNvSpPr txBox="1"/>
          <p:nvPr/>
        </p:nvSpPr>
        <p:spPr>
          <a:xfrm>
            <a:off x="2108494" y="1889112"/>
            <a:ext cx="26638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100%</a:t>
            </a:r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69D08734-1099-4B67-8A24-C6F66B329A26}"/>
              </a:ext>
            </a:extLst>
          </p:cNvPr>
          <p:cNvSpPr/>
          <p:nvPr/>
        </p:nvSpPr>
        <p:spPr>
          <a:xfrm>
            <a:off x="2042652" y="-941706"/>
            <a:ext cx="2772697" cy="2772697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769856-F498-4794-AD6D-DB0A9D5B7857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 LOGO</a:t>
            </a:r>
          </a:p>
        </p:txBody>
      </p:sp>
      <p:grpSp>
        <p:nvGrpSpPr>
          <p:cNvPr id="39" name="-">
            <a:extLst>
              <a:ext uri="{FF2B5EF4-FFF2-40B4-BE49-F238E27FC236}">
                <a16:creationId xmlns:a16="http://schemas.microsoft.com/office/drawing/2014/main" id="{FBD6969E-5D5F-4E7A-B181-10FEB1D902A3}"/>
              </a:ext>
            </a:extLst>
          </p:cNvPr>
          <p:cNvGrpSpPr/>
          <p:nvPr/>
        </p:nvGrpSpPr>
        <p:grpSpPr>
          <a:xfrm>
            <a:off x="3752153" y="4125470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9F415A25-1ED0-46F7-B37E-BE0B5392AF8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E5DABB5D-0F21-4F34-8117-B3634461F84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2" name="-">
            <a:extLst>
              <a:ext uri="{FF2B5EF4-FFF2-40B4-BE49-F238E27FC236}">
                <a16:creationId xmlns:a16="http://schemas.microsoft.com/office/drawing/2014/main" id="{352CF8C3-D95A-43E9-B76A-83B565027D6F}"/>
              </a:ext>
            </a:extLst>
          </p:cNvPr>
          <p:cNvGrpSpPr/>
          <p:nvPr/>
        </p:nvGrpSpPr>
        <p:grpSpPr>
          <a:xfrm>
            <a:off x="3258918" y="4125471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9A597FD7-E95C-4FC2-90B5-5ED99BDDBFF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4" name="Graphic 1069">
              <a:extLst>
                <a:ext uri="{FF2B5EF4-FFF2-40B4-BE49-F238E27FC236}">
                  <a16:creationId xmlns:a16="http://schemas.microsoft.com/office/drawing/2014/main" id="{FC088173-7C8B-488F-8036-5D7261F418D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5" name="-">
                <a:extLst>
                  <a:ext uri="{FF2B5EF4-FFF2-40B4-BE49-F238E27FC236}">
                    <a16:creationId xmlns:a16="http://schemas.microsoft.com/office/drawing/2014/main" id="{C627E72E-C06F-4905-BE1E-0E79B9BC8641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-">
                <a:extLst>
                  <a:ext uri="{FF2B5EF4-FFF2-40B4-BE49-F238E27FC236}">
                    <a16:creationId xmlns:a16="http://schemas.microsoft.com/office/drawing/2014/main" id="{8A17C37A-E354-43BF-AE18-468486A012B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7" name="-">
            <a:extLst>
              <a:ext uri="{FF2B5EF4-FFF2-40B4-BE49-F238E27FC236}">
                <a16:creationId xmlns:a16="http://schemas.microsoft.com/office/drawing/2014/main" id="{D5119B5D-083E-47C4-BFDD-BCCDDCC9FE08}"/>
              </a:ext>
            </a:extLst>
          </p:cNvPr>
          <p:cNvGrpSpPr/>
          <p:nvPr/>
        </p:nvGrpSpPr>
        <p:grpSpPr>
          <a:xfrm>
            <a:off x="2770407" y="4126715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8" name="-">
              <a:extLst>
                <a:ext uri="{FF2B5EF4-FFF2-40B4-BE49-F238E27FC236}">
                  <a16:creationId xmlns:a16="http://schemas.microsoft.com/office/drawing/2014/main" id="{8F3A4597-29B4-4F25-BAB4-47752D2A4797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9" name="-">
              <a:extLst>
                <a:ext uri="{FF2B5EF4-FFF2-40B4-BE49-F238E27FC236}">
                  <a16:creationId xmlns:a16="http://schemas.microsoft.com/office/drawing/2014/main" id="{8CAFC30D-5DB2-45C6-931A-E07295CC8E93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543F8B7-1C83-4835-A212-E5D3FE1B0D6D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51" name="-">
            <a:extLst>
              <a:ext uri="{FF2B5EF4-FFF2-40B4-BE49-F238E27FC236}">
                <a16:creationId xmlns:a16="http://schemas.microsoft.com/office/drawing/2014/main" id="{6A153895-B4A5-422C-B66A-076E96318FBE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-">
            <a:extLst>
              <a:ext uri="{FF2B5EF4-FFF2-40B4-BE49-F238E27FC236}">
                <a16:creationId xmlns:a16="http://schemas.microsoft.com/office/drawing/2014/main" id="{5B744CD8-CF50-4799-9BC8-98E49074D65A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B2A4A8-47E7-48CC-98B0-F0871699BDC7}"/>
              </a:ext>
            </a:extLst>
          </p:cNvPr>
          <p:cNvSpPr txBox="1"/>
          <p:nvPr/>
        </p:nvSpPr>
        <p:spPr>
          <a:xfrm>
            <a:off x="667658" y="9531411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54" name="-">
            <a:extLst>
              <a:ext uri="{FF2B5EF4-FFF2-40B4-BE49-F238E27FC236}">
                <a16:creationId xmlns:a16="http://schemas.microsoft.com/office/drawing/2014/main" id="{2A313FD7-33DC-41FC-BB2B-50789318E31C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9C50EE8-5F30-4363-BBC2-FAF43244F1D8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56" name="TRANSITION">
            <a:extLst>
              <a:ext uri="{FF2B5EF4-FFF2-40B4-BE49-F238E27FC236}">
                <a16:creationId xmlns:a16="http://schemas.microsoft.com/office/drawing/2014/main" id="{615157BC-A0CA-4B9C-BA8A-374F5E2D4E29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01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6" dur="39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2" dur="3800" fill="hold"/>
                                        <p:tgtEl>
                                          <p:spTgt spid="7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3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1370"/>
                                  </p:stCondLst>
                                  <p:childTnLst>
                                    <p:animScale>
                                      <p:cBhvr>
                                        <p:cTn id="34" dur="3630" fill="hold"/>
                                        <p:tgtEl>
                                          <p:spTgt spid="9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40" dur="3520" fill="hold"/>
                                        <p:tgtEl>
                                          <p:spTgt spid="10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037E-7 -1.45833E-6 L -0.1338 -1.45833E-6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037E-7 3.54167E-6 L 0.0963 -0.00013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037E-7 1.45833E-6 L 0.12153 1.45833E-6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5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66667E-6 L 0 -0.11367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7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21" dur="15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23" dur="2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2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31" dur="2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2" presetClass="exit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ntr" presetSubtype="8" ac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38" grpId="0" animBg="1"/>
      <p:bldP spid="12" grpId="0" animBg="1"/>
      <p:bldP spid="12" grpId="1" animBg="1"/>
      <p:bldP spid="12" grpId="2" animBg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16" grpId="1" animBg="1"/>
      <p:bldP spid="16" grpId="2" animBg="1"/>
      <p:bldP spid="16" grpId="3" animBg="1"/>
      <p:bldP spid="17" grpId="0"/>
      <p:bldP spid="17" grpId="1"/>
      <p:bldP spid="50" grpId="0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/>
      <p:bldP spid="54" grpId="0" animBg="1"/>
      <p:bldP spid="54" grpId="1" animBg="1"/>
      <p:bldP spid="54" grpId="2" animBg="1"/>
      <p:bldP spid="55" grpId="0"/>
      <p:bldP spid="55" grpId="1"/>
      <p:bldP spid="56" grpId="0" animBg="1"/>
      <p:bldP spid="5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B4EF7280-1FA9-4F3C-A1A9-F42B7519D723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CE4A1481-502F-4626-BDD9-CF540FB06506}"/>
              </a:ext>
            </a:extLst>
          </p:cNvPr>
          <p:cNvSpPr/>
          <p:nvPr/>
        </p:nvSpPr>
        <p:spPr>
          <a:xfrm>
            <a:off x="526762" y="433154"/>
            <a:ext cx="5804476" cy="1132569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2F258DEE-095D-4CC1-B67A-CBF66A0F94DD}"/>
              </a:ext>
            </a:extLst>
          </p:cNvPr>
          <p:cNvSpPr/>
          <p:nvPr/>
        </p:nvSpPr>
        <p:spPr>
          <a:xfrm>
            <a:off x="0" y="4518548"/>
            <a:ext cx="6858000" cy="31549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8E75C46F-C02D-4CF4-9CFC-1AF36036867B}"/>
              </a:ext>
            </a:extLst>
          </p:cNvPr>
          <p:cNvSpPr/>
          <p:nvPr/>
        </p:nvSpPr>
        <p:spPr>
          <a:xfrm>
            <a:off x="997527" y="2763982"/>
            <a:ext cx="4862946" cy="7502206"/>
          </a:xfrm>
          <a:prstGeom prst="rect">
            <a:avLst/>
          </a:prstGeom>
          <a:blipFill>
            <a:blip r:embed="rId2"/>
            <a:srcRect/>
            <a:stretch>
              <a:fillRect l="-1424" r="-1424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8F90DA58-A14B-4A73-85A0-6C6A5489C13E}"/>
              </a:ext>
            </a:extLst>
          </p:cNvPr>
          <p:cNvSpPr/>
          <p:nvPr/>
        </p:nvSpPr>
        <p:spPr>
          <a:xfrm>
            <a:off x="997527" y="2763982"/>
            <a:ext cx="4862946" cy="6664036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DC17616F-755B-4C91-8725-4FDB26B6238C}"/>
              </a:ext>
            </a:extLst>
          </p:cNvPr>
          <p:cNvSpPr/>
          <p:nvPr/>
        </p:nvSpPr>
        <p:spPr>
          <a:xfrm>
            <a:off x="997527" y="2763982"/>
            <a:ext cx="4862946" cy="6664036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C79772ED-10B2-45C4-9856-C359F76E126C}"/>
              </a:ext>
            </a:extLst>
          </p:cNvPr>
          <p:cNvSpPr/>
          <p:nvPr/>
        </p:nvSpPr>
        <p:spPr>
          <a:xfrm>
            <a:off x="667658" y="672256"/>
            <a:ext cx="5522684" cy="209172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AAD1B7CC-9BAA-4E12-908E-300B6FBC14CF}"/>
              </a:ext>
            </a:extLst>
          </p:cNvPr>
          <p:cNvSpPr/>
          <p:nvPr/>
        </p:nvSpPr>
        <p:spPr>
          <a:xfrm>
            <a:off x="667658" y="9445133"/>
            <a:ext cx="5522684" cy="214443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E5C0B-9EDA-4A21-8882-4EA88FC844FA}"/>
              </a:ext>
            </a:extLst>
          </p:cNvPr>
          <p:cNvSpPr txBox="1"/>
          <p:nvPr/>
        </p:nvSpPr>
        <p:spPr>
          <a:xfrm>
            <a:off x="2319370" y="672257"/>
            <a:ext cx="2219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YOUR</a:t>
            </a:r>
            <a:r>
              <a:rPr lang="en-US" sz="2000" dirty="0">
                <a:solidFill>
                  <a:schemeClr val="accent4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Hanson" pitchFamily="50" charset="0"/>
                <a:cs typeface="Poppins Black" panose="00000A00000000000000" pitchFamily="2" charset="0"/>
              </a:rPr>
              <a:t> LOGO</a:t>
            </a:r>
          </a:p>
        </p:txBody>
      </p:sp>
      <p:grpSp>
        <p:nvGrpSpPr>
          <p:cNvPr id="17" name="-">
            <a:extLst>
              <a:ext uri="{FF2B5EF4-FFF2-40B4-BE49-F238E27FC236}">
                <a16:creationId xmlns:a16="http://schemas.microsoft.com/office/drawing/2014/main" id="{C0C329F1-4BFD-4BCA-B080-B9ADA0DC9C50}"/>
              </a:ext>
            </a:extLst>
          </p:cNvPr>
          <p:cNvGrpSpPr/>
          <p:nvPr/>
        </p:nvGrpSpPr>
        <p:grpSpPr>
          <a:xfrm>
            <a:off x="3752153" y="8866031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A5EFE2FD-3B87-4E45-A7EC-2E50629C7813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95440612-2606-412D-ABE5-8F0DF3BF71B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2B81A80F-24F5-4C7A-AEA4-EC17862AA76C}"/>
              </a:ext>
            </a:extLst>
          </p:cNvPr>
          <p:cNvGrpSpPr/>
          <p:nvPr/>
        </p:nvGrpSpPr>
        <p:grpSpPr>
          <a:xfrm>
            <a:off x="3258918" y="8866032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7C0E9303-7E53-4F9E-B67B-BE7E499EE09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22" name="Graphic 1069">
              <a:extLst>
                <a:ext uri="{FF2B5EF4-FFF2-40B4-BE49-F238E27FC236}">
                  <a16:creationId xmlns:a16="http://schemas.microsoft.com/office/drawing/2014/main" id="{265FCDF8-89D4-4FD5-BC79-0F436FE65E9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3" name="-">
                <a:extLst>
                  <a:ext uri="{FF2B5EF4-FFF2-40B4-BE49-F238E27FC236}">
                    <a16:creationId xmlns:a16="http://schemas.microsoft.com/office/drawing/2014/main" id="{3448472C-A68E-41E4-B5E9-E7A6CB651256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88D2D4D1-8710-4EC3-B307-B93BD803F3E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5" name="-">
            <a:extLst>
              <a:ext uri="{FF2B5EF4-FFF2-40B4-BE49-F238E27FC236}">
                <a16:creationId xmlns:a16="http://schemas.microsoft.com/office/drawing/2014/main" id="{CC2876C9-C5CA-4538-BA43-8CBAE3C6A66F}"/>
              </a:ext>
            </a:extLst>
          </p:cNvPr>
          <p:cNvGrpSpPr/>
          <p:nvPr/>
        </p:nvGrpSpPr>
        <p:grpSpPr>
          <a:xfrm>
            <a:off x="2770407" y="8867276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65B468CB-26A3-4900-877A-71F682C8DCEB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86D5FFAC-1E4B-4CC9-A4CB-9B359310B27B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401F1B1-64EB-45BC-B596-2939C758A7DA}"/>
              </a:ext>
            </a:extLst>
          </p:cNvPr>
          <p:cNvSpPr txBox="1"/>
          <p:nvPr/>
        </p:nvSpPr>
        <p:spPr>
          <a:xfrm>
            <a:off x="1825690" y="1650099"/>
            <a:ext cx="31477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MUSIC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0E4C8E-1EDF-4A44-AE3A-BD95F30B3963}"/>
              </a:ext>
            </a:extLst>
          </p:cNvPr>
          <p:cNvSpPr txBox="1"/>
          <p:nvPr/>
        </p:nvSpPr>
        <p:spPr>
          <a:xfrm>
            <a:off x="1061788" y="2270994"/>
            <a:ext cx="4914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000" dirty="0">
                <a:ln w="25400">
                  <a:solidFill>
                    <a:schemeClr val="accent4"/>
                  </a:solidFill>
                </a:ln>
                <a:noFill/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INCLUDED.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4239C8-5EBE-4417-A467-A2CA390C754B}"/>
              </a:ext>
            </a:extLst>
          </p:cNvPr>
          <p:cNvSpPr txBox="1"/>
          <p:nvPr/>
        </p:nvSpPr>
        <p:spPr>
          <a:xfrm>
            <a:off x="2291207" y="10560129"/>
            <a:ext cx="22755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Hanson" pitchFamily="50" charset="0"/>
                <a:cs typeface="Kanit Black" pitchFamily="2" charset="-34"/>
              </a:rPr>
              <a:t>SWIPE UP!!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556AEE6C-FB20-4479-98F4-CF5C838B5AD3}"/>
              </a:ext>
            </a:extLst>
          </p:cNvPr>
          <p:cNvSpPr/>
          <p:nvPr/>
        </p:nvSpPr>
        <p:spPr>
          <a:xfrm rot="2700000">
            <a:off x="3298378" y="10985392"/>
            <a:ext cx="274320" cy="27432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A9D2CFCA-1671-48CB-88EE-88C162C6F121}"/>
              </a:ext>
            </a:extLst>
          </p:cNvPr>
          <p:cNvSpPr/>
          <p:nvPr/>
        </p:nvSpPr>
        <p:spPr>
          <a:xfrm rot="2700000">
            <a:off x="3344098" y="11144221"/>
            <a:ext cx="182880" cy="182880"/>
          </a:xfrm>
          <a:prstGeom prst="halfFrame">
            <a:avLst/>
          </a:prstGeom>
          <a:solidFill>
            <a:schemeClr val="bg1">
              <a:lumMod val="95000"/>
            </a:schemeClr>
          </a:solidFill>
          <a:ln w="50800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F9C8B6F-3C2B-4869-B228-3E72C240B2ED}"/>
              </a:ext>
            </a:extLst>
          </p:cNvPr>
          <p:cNvSpPr txBox="1"/>
          <p:nvPr/>
        </p:nvSpPr>
        <p:spPr>
          <a:xfrm rot="5400000">
            <a:off x="-837363" y="5865167"/>
            <a:ext cx="2728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BRAND NEW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31F362-E6E2-4996-8ADB-77A3655B40DA}"/>
              </a:ext>
            </a:extLst>
          </p:cNvPr>
          <p:cNvSpPr txBox="1"/>
          <p:nvPr/>
        </p:nvSpPr>
        <p:spPr>
          <a:xfrm rot="16200000">
            <a:off x="4967115" y="5865167"/>
            <a:ext cx="2728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Hanson" pitchFamily="50" charset="0"/>
              </a:rPr>
              <a:t>BRAND NEW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FBE337-D2B6-4C10-B4C4-9C561164DB1C}"/>
              </a:ext>
            </a:extLst>
          </p:cNvPr>
          <p:cNvSpPr txBox="1"/>
          <p:nvPr/>
        </p:nvSpPr>
        <p:spPr>
          <a:xfrm>
            <a:off x="667658" y="9492946"/>
            <a:ext cx="5522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  <a:cs typeface="Kanit Light" pitchFamily="2" charset="-34"/>
              </a:rPr>
              <a:t>. </a:t>
            </a:r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56E7146D-7152-421B-BE5B-5EEFAA81ED57}"/>
              </a:ext>
            </a:extLst>
          </p:cNvPr>
          <p:cNvSpPr/>
          <p:nvPr/>
        </p:nvSpPr>
        <p:spPr>
          <a:xfrm rot="16200000">
            <a:off x="3176969" y="9109776"/>
            <a:ext cx="504065" cy="529814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1228" cap="flat">
            <a:noFill/>
            <a:prstDash val="solid"/>
            <a:miter/>
          </a:ln>
          <a:effectLst>
            <a:outerShdw blurRad="127000" dir="5400000" sx="101000" sy="101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6C613-8CC0-4998-BDCB-E58932CC1E80}"/>
              </a:ext>
            </a:extLst>
          </p:cNvPr>
          <p:cNvSpPr txBox="1"/>
          <p:nvPr/>
        </p:nvSpPr>
        <p:spPr>
          <a:xfrm>
            <a:off x="948194" y="11589569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Medium" panose="00000600000000000000" pitchFamily="2" charset="0"/>
              </a:rPr>
              <a:t>WWW.YOURDOMAIN.COM</a:t>
            </a:r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92959196-ED39-454F-9CDE-1E0BAD77355F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35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0.27331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-0.27331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7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375E-6 L 0 -0.04583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3.125E-6 L 0 0.02657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5185E-6 2.91667E-6 L -0.12731 -0.00013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6296E-6 -4.375E-6 L 0.0963 -0.0001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5" y="-1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5185E-6 0 L -0.12731 -0.00013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6" y="-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5185E-6 0 L 0.11504 0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1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4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5E-6 L 0 -0.05118 " pathEditMode="relative" rAng="0" ptsTypes="AA">
                                      <p:cBhvr>
                                        <p:cTn id="100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07407E-6 2.29167E-6 L 4.07407E-6 0.01979 " pathEditMode="relative" rAng="0" ptsTypes="AA">
                                      <p:cBhvr>
                                        <p:cTn id="106" dur="15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4" presetClass="path" presetSubtype="0" accel="50000" decel="5000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4.07407E-6 0.01979 L 4.07407E-6 2.29167E-6 " pathEditMode="relative" rAng="0" ptsTypes="AA">
                                      <p:cBhvr>
                                        <p:cTn id="108" dur="2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07407E-6 -2.5E-6 L 4.07407E-6 0.01979 " pathEditMode="relative" rAng="0" ptsTypes="AA">
                                      <p:cBhvr>
                                        <p:cTn id="1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07407E-6 0.01979 L 4.07407E-6 -2.5E-6 " pathEditMode="relative" rAng="0" ptsTypes="AA">
                                      <p:cBhvr>
                                        <p:cTn id="116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13" grpId="0" animBg="1"/>
      <p:bldP spid="13" grpId="1" animBg="1"/>
      <p:bldP spid="8" grpId="0" animBg="1"/>
      <p:bldP spid="8" grpId="1" animBg="1"/>
      <p:bldP spid="8" grpId="2" animBg="1"/>
      <p:bldP spid="8" grpId="3" animBg="1"/>
      <p:bldP spid="8" grpId="4" animBg="1"/>
      <p:bldP spid="11" grpId="0" animBg="1"/>
      <p:bldP spid="11" grpId="1" animBg="1"/>
      <p:bldP spid="11" grpId="2" animBg="1"/>
      <p:bldP spid="11" grpId="3" animBg="1"/>
      <p:bldP spid="11" grpId="4" animBg="1"/>
      <p:bldP spid="36" grpId="0" animBg="1"/>
      <p:bldP spid="37" grpId="0" animBg="1"/>
      <p:bldP spid="14" grpId="0"/>
      <p:bldP spid="14" grpId="1"/>
      <p:bldP spid="28" grpId="0"/>
      <p:bldP spid="28" grpId="1"/>
      <p:bldP spid="29" grpId="0"/>
      <p:bldP spid="29" grpId="1"/>
      <p:bldP spid="30" grpId="0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/>
      <p:bldP spid="33" grpId="1"/>
      <p:bldP spid="34" grpId="0"/>
      <p:bldP spid="34" grpId="1"/>
      <p:bldP spid="35" grpId="0"/>
      <p:bldP spid="15" grpId="0" animBg="1"/>
      <p:bldP spid="15" grpId="1" animBg="1"/>
      <p:bldP spid="15" grpId="2" animBg="1"/>
      <p:bldP spid="16" grpId="0"/>
      <p:bldP spid="16" grpId="1"/>
      <p:bldP spid="3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916</TotalTime>
  <Words>619</Words>
  <Application>Microsoft Office PowerPoint</Application>
  <PresentationFormat>Widescreen</PresentationFormat>
  <Paragraphs>74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Hanson</vt:lpstr>
      <vt:lpstr>Montserrat ExtraBold</vt:lpstr>
      <vt:lpstr>Montserrat Light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Arifiaanto Rahardi From Creative Studios Pro</dc:creator>
  <cp:lastModifiedBy>My Device is Awesome</cp:lastModifiedBy>
  <cp:revision>48</cp:revision>
  <dcterms:created xsi:type="dcterms:W3CDTF">2020-09-24T04:03:09Z</dcterms:created>
  <dcterms:modified xsi:type="dcterms:W3CDTF">2022-01-03T08:25:24Z</dcterms:modified>
</cp:coreProperties>
</file>