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</p:sldIdLst>
  <p:sldSz cx="7772400" cy="10058400"/>
  <p:notesSz cx="7772400" cy="10058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2930" y="3118104"/>
            <a:ext cx="6606540" cy="211226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5860" y="5632704"/>
            <a:ext cx="5440679" cy="25146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88620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002785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620" y="402335"/>
            <a:ext cx="6995159" cy="160934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620" y="2313432"/>
            <a:ext cx="6995159" cy="66385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642616" y="9354312"/>
            <a:ext cx="2487167" cy="5029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88620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596128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://brucemesnekoff.com/contact-me/" TargetMode="External"/><Relationship Id="rId3" Type="http://schemas.openxmlformats.org/officeDocument/2006/relationships/hyperlink" Target="http://brucemesnekoff.weebly.com/" TargetMode="External"/><Relationship Id="rId4" Type="http://schemas.openxmlformats.org/officeDocument/2006/relationships/hyperlink" Target="https://www.crunchbase.com/organization/bruce-mesnekoff" TargetMode="External"/><Relationship Id="rId5" Type="http://schemas.openxmlformats.org/officeDocument/2006/relationships/hyperlink" Target="http://brucemesnekoff.com/category/bruce-mesnekoff/" TargetMode="Externa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://brucemesnekoff.com/contact-me/" TargetMode="External"/><Relationship Id="rId3" Type="http://schemas.openxmlformats.org/officeDocument/2006/relationships/hyperlink" Target="http://theultimateguidetostudentloans.org/about-bruce-mesnekoff/" TargetMode="External"/><Relationship Id="rId4" Type="http://schemas.openxmlformats.org/officeDocument/2006/relationships/hyperlink" Target="http://www.americasradionewsnetwork.com/student-loan-help-center-general-manager-bruce-mesnekoff-joins-us-to-discus.html" TargetMode="External"/><Relationship Id="rId5" Type="http://schemas.openxmlformats.org/officeDocument/2006/relationships/hyperlink" Target="https://twitter.com/BruceMesnekoff1" TargetMode="Externa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02004" y="917702"/>
            <a:ext cx="5960110" cy="777494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 marR="554355">
              <a:lnSpc>
                <a:spcPts val="2760"/>
              </a:lnSpc>
            </a:pPr>
            <a:r>
              <a:rPr dirty="0" smtClean="0" sz="2400" b="1">
                <a:latin typeface="Times New Roman"/>
                <a:cs typeface="Times New Roman"/>
              </a:rPr>
              <a:t>How</a:t>
            </a:r>
            <a:r>
              <a:rPr dirty="0" smtClean="0" sz="2400" spc="-15" b="1">
                <a:latin typeface="Times New Roman"/>
                <a:cs typeface="Times New Roman"/>
              </a:rPr>
              <a:t> </a:t>
            </a:r>
            <a:r>
              <a:rPr dirty="0" smtClean="0" sz="2400" spc="0" b="1">
                <a:latin typeface="Times New Roman"/>
                <a:cs typeface="Times New Roman"/>
              </a:rPr>
              <a:t>to </a:t>
            </a:r>
            <a:r>
              <a:rPr dirty="0" smtClean="0" sz="2400" spc="5" b="1">
                <a:latin typeface="Times New Roman"/>
                <a:cs typeface="Times New Roman"/>
              </a:rPr>
              <a:t>G</a:t>
            </a:r>
            <a:r>
              <a:rPr dirty="0" smtClean="0" sz="2400" spc="0" b="1">
                <a:latin typeface="Times New Roman"/>
                <a:cs typeface="Times New Roman"/>
              </a:rPr>
              <a:t>et He</a:t>
            </a:r>
            <a:r>
              <a:rPr dirty="0" smtClean="0" sz="2400" spc="5" b="1">
                <a:latin typeface="Times New Roman"/>
                <a:cs typeface="Times New Roman"/>
              </a:rPr>
              <a:t>l</a:t>
            </a:r>
            <a:r>
              <a:rPr dirty="0" smtClean="0" sz="2400" spc="0" b="1">
                <a:latin typeface="Times New Roman"/>
                <a:cs typeface="Times New Roman"/>
              </a:rPr>
              <a:t>p </a:t>
            </a:r>
            <a:r>
              <a:rPr dirty="0" smtClean="0" sz="2400" spc="-20" b="1">
                <a:latin typeface="Times New Roman"/>
                <a:cs typeface="Times New Roman"/>
              </a:rPr>
              <a:t>w</a:t>
            </a:r>
            <a:r>
              <a:rPr dirty="0" smtClean="0" sz="2400" spc="0" b="1">
                <a:latin typeface="Times New Roman"/>
                <a:cs typeface="Times New Roman"/>
              </a:rPr>
              <a:t>i</a:t>
            </a:r>
            <a:r>
              <a:rPr dirty="0" smtClean="0" sz="2400" spc="5" b="1">
                <a:latin typeface="Times New Roman"/>
                <a:cs typeface="Times New Roman"/>
              </a:rPr>
              <a:t>t</a:t>
            </a:r>
            <a:r>
              <a:rPr dirty="0" smtClean="0" sz="2400" spc="0" b="1">
                <a:latin typeface="Times New Roman"/>
                <a:cs typeface="Times New Roman"/>
              </a:rPr>
              <a:t>h Student Loan</a:t>
            </a:r>
            <a:r>
              <a:rPr dirty="0" smtClean="0" sz="2400" spc="-10" b="1">
                <a:latin typeface="Times New Roman"/>
                <a:cs typeface="Times New Roman"/>
              </a:rPr>
              <a:t> </a:t>
            </a:r>
            <a:r>
              <a:rPr dirty="0" smtClean="0" sz="2400" spc="0" b="1">
                <a:latin typeface="Times New Roman"/>
                <a:cs typeface="Times New Roman"/>
              </a:rPr>
              <a:t>Debt</a:t>
            </a:r>
            <a:r>
              <a:rPr dirty="0" smtClean="0" sz="2400" spc="0" b="1">
                <a:latin typeface="Times New Roman"/>
                <a:cs typeface="Times New Roman"/>
              </a:rPr>
              <a:t> </a:t>
            </a:r>
            <a:r>
              <a:rPr dirty="0" smtClean="0" sz="2400" spc="-20" b="1">
                <a:latin typeface="Times New Roman"/>
                <a:cs typeface="Times New Roman"/>
              </a:rPr>
              <a:t>w</a:t>
            </a:r>
            <a:r>
              <a:rPr dirty="0" smtClean="0" sz="2400" spc="0" b="1">
                <a:latin typeface="Times New Roman"/>
                <a:cs typeface="Times New Roman"/>
              </a:rPr>
              <a:t>i</a:t>
            </a:r>
            <a:r>
              <a:rPr dirty="0" smtClean="0" sz="2400" spc="5" b="1">
                <a:latin typeface="Times New Roman"/>
                <a:cs typeface="Times New Roman"/>
              </a:rPr>
              <a:t>t</a:t>
            </a:r>
            <a:r>
              <a:rPr dirty="0" smtClean="0" sz="2400" spc="0" b="1">
                <a:latin typeface="Times New Roman"/>
                <a:cs typeface="Times New Roman"/>
              </a:rPr>
              <a:t>h</a:t>
            </a:r>
            <a:r>
              <a:rPr dirty="0" smtClean="0" sz="2400" spc="-5" b="1">
                <a:latin typeface="Times New Roman"/>
                <a:cs typeface="Times New Roman"/>
              </a:rPr>
              <a:t> </a:t>
            </a:r>
            <a:r>
              <a:rPr dirty="0" smtClean="0" sz="2400" spc="0" b="1" u="heavy">
                <a:solidFill>
                  <a:srgbClr val="0000FF"/>
                </a:solidFill>
                <a:latin typeface="Times New Roman"/>
                <a:cs typeface="Times New Roman"/>
                <a:hlinkClick r:id="rId2"/>
              </a:rPr>
              <a:t>Bruce</a:t>
            </a:r>
            <a:r>
              <a:rPr dirty="0" smtClean="0" sz="2400" spc="5" b="1" u="heavy">
                <a:solidFill>
                  <a:srgbClr val="0000FF"/>
                </a:solidFill>
                <a:latin typeface="Times New Roman"/>
                <a:cs typeface="Times New Roman"/>
                <a:hlinkClick r:id="rId2"/>
              </a:rPr>
              <a:t> </a:t>
            </a:r>
            <a:r>
              <a:rPr dirty="0" smtClean="0" sz="2400" spc="0" b="1" u="heavy">
                <a:solidFill>
                  <a:srgbClr val="0000FF"/>
                </a:solidFill>
                <a:latin typeface="Times New Roman"/>
                <a:cs typeface="Times New Roman"/>
                <a:hlinkClick r:id="rId2"/>
              </a:rPr>
              <a:t>Mesne</a:t>
            </a:r>
            <a:r>
              <a:rPr dirty="0" smtClean="0" sz="2400" spc="5" b="1" u="heavy">
                <a:solidFill>
                  <a:srgbClr val="0000FF"/>
                </a:solidFill>
                <a:latin typeface="Times New Roman"/>
                <a:cs typeface="Times New Roman"/>
                <a:hlinkClick r:id="rId2"/>
              </a:rPr>
              <a:t>k</a:t>
            </a:r>
            <a:r>
              <a:rPr dirty="0" smtClean="0" sz="2400" spc="-15" b="1" u="heavy">
                <a:solidFill>
                  <a:srgbClr val="0000FF"/>
                </a:solidFill>
                <a:latin typeface="Times New Roman"/>
                <a:cs typeface="Times New Roman"/>
                <a:hlinkClick r:id="rId2"/>
              </a:rPr>
              <a:t>o</a:t>
            </a:r>
            <a:r>
              <a:rPr dirty="0" smtClean="0" sz="2400" spc="0" b="1" u="heavy">
                <a:solidFill>
                  <a:srgbClr val="0000FF"/>
                </a:solidFill>
                <a:latin typeface="Times New Roman"/>
                <a:cs typeface="Times New Roman"/>
                <a:hlinkClick r:id="rId2"/>
              </a:rPr>
              <a:t>ff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ts val="1300"/>
              </a:lnSpc>
              <a:spcBef>
                <a:spcPts val="55"/>
              </a:spcBef>
            </a:pPr>
            <a:endParaRPr sz="1300"/>
          </a:p>
          <a:p>
            <a:pPr marL="12700" marR="73025">
              <a:lnSpc>
                <a:spcPts val="1380"/>
              </a:lnSpc>
            </a:pPr>
            <a:r>
              <a:rPr dirty="0" smtClean="0" sz="1200" spc="-20">
                <a:solidFill>
                  <a:srgbClr val="252525"/>
                </a:solidFill>
                <a:latin typeface="Times New Roman"/>
                <a:cs typeface="Times New Roman"/>
              </a:rPr>
              <a:t>I</a:t>
            </a:r>
            <a:r>
              <a:rPr dirty="0" smtClean="0" sz="1200" spc="0">
                <a:solidFill>
                  <a:srgbClr val="252525"/>
                </a:solidFill>
                <a:latin typeface="Times New Roman"/>
                <a:cs typeface="Times New Roman"/>
              </a:rPr>
              <a:t>f</a:t>
            </a:r>
            <a:r>
              <a:rPr dirty="0" smtClean="0" sz="1200" spc="30">
                <a:solidFill>
                  <a:srgbClr val="252525"/>
                </a:solidFill>
                <a:latin typeface="Times New Roman"/>
                <a:cs typeface="Times New Roman"/>
              </a:rPr>
              <a:t> </a:t>
            </a:r>
            <a:r>
              <a:rPr dirty="0" smtClean="0" sz="1200" spc="-25">
                <a:solidFill>
                  <a:srgbClr val="252525"/>
                </a:solidFill>
                <a:latin typeface="Times New Roman"/>
                <a:cs typeface="Times New Roman"/>
              </a:rPr>
              <a:t>y</a:t>
            </a:r>
            <a:r>
              <a:rPr dirty="0" smtClean="0" sz="1200" spc="0">
                <a:solidFill>
                  <a:srgbClr val="252525"/>
                </a:solidFill>
                <a:latin typeface="Times New Roman"/>
                <a:cs typeface="Times New Roman"/>
              </a:rPr>
              <a:t>ou’re</a:t>
            </a:r>
            <a:r>
              <a:rPr dirty="0" smtClean="0" sz="1200" spc="-5">
                <a:solidFill>
                  <a:srgbClr val="252525"/>
                </a:solidFill>
                <a:latin typeface="Times New Roman"/>
                <a:cs typeface="Times New Roman"/>
              </a:rPr>
              <a:t> </a:t>
            </a:r>
            <a:r>
              <a:rPr dirty="0" smtClean="0" sz="1200" spc="0">
                <a:solidFill>
                  <a:srgbClr val="252525"/>
                </a:solidFill>
                <a:latin typeface="Times New Roman"/>
                <a:cs typeface="Times New Roman"/>
              </a:rPr>
              <a:t>a</a:t>
            </a:r>
            <a:r>
              <a:rPr dirty="0" smtClean="0" sz="1200" spc="-5">
                <a:solidFill>
                  <a:srgbClr val="252525"/>
                </a:solidFill>
                <a:latin typeface="Times New Roman"/>
                <a:cs typeface="Times New Roman"/>
              </a:rPr>
              <a:t> </a:t>
            </a:r>
            <a:r>
              <a:rPr dirty="0" smtClean="0" sz="1200" spc="0">
                <a:solidFill>
                  <a:srgbClr val="252525"/>
                </a:solidFill>
                <a:latin typeface="Times New Roman"/>
                <a:cs typeface="Times New Roman"/>
              </a:rPr>
              <a:t>unive</a:t>
            </a:r>
            <a:r>
              <a:rPr dirty="0" smtClean="0" sz="1200" spc="-10">
                <a:solidFill>
                  <a:srgbClr val="252525"/>
                </a:solidFill>
                <a:latin typeface="Times New Roman"/>
                <a:cs typeface="Times New Roman"/>
              </a:rPr>
              <a:t>r</a:t>
            </a:r>
            <a:r>
              <a:rPr dirty="0" smtClean="0" sz="1200" spc="0">
                <a:solidFill>
                  <a:srgbClr val="252525"/>
                </a:solidFill>
                <a:latin typeface="Times New Roman"/>
                <a:cs typeface="Times New Roman"/>
              </a:rPr>
              <a:t>si</a:t>
            </a:r>
            <a:r>
              <a:rPr dirty="0" smtClean="0" sz="1200" spc="25">
                <a:solidFill>
                  <a:srgbClr val="252525"/>
                </a:solidFill>
                <a:latin typeface="Times New Roman"/>
                <a:cs typeface="Times New Roman"/>
              </a:rPr>
              <a:t>t</a:t>
            </a:r>
            <a:r>
              <a:rPr dirty="0" smtClean="0" sz="1200" spc="0">
                <a:solidFill>
                  <a:srgbClr val="252525"/>
                </a:solidFill>
                <a:latin typeface="Times New Roman"/>
                <a:cs typeface="Times New Roman"/>
              </a:rPr>
              <a:t>y</a:t>
            </a:r>
            <a:r>
              <a:rPr dirty="0" smtClean="0" sz="1200" spc="-25">
                <a:solidFill>
                  <a:srgbClr val="252525"/>
                </a:solidFill>
                <a:latin typeface="Times New Roman"/>
                <a:cs typeface="Times New Roman"/>
              </a:rPr>
              <a:t> </a:t>
            </a:r>
            <a:r>
              <a:rPr dirty="0" smtClean="0" sz="1200" spc="0">
                <a:solidFill>
                  <a:srgbClr val="252525"/>
                </a:solidFill>
                <a:latin typeface="Times New Roman"/>
                <a:cs typeface="Times New Roman"/>
              </a:rPr>
              <a:t>st</a:t>
            </a:r>
            <a:r>
              <a:rPr dirty="0" smtClean="0" sz="1200" spc="10">
                <a:solidFill>
                  <a:srgbClr val="252525"/>
                </a:solidFill>
                <a:latin typeface="Times New Roman"/>
                <a:cs typeface="Times New Roman"/>
              </a:rPr>
              <a:t>u</a:t>
            </a:r>
            <a:r>
              <a:rPr dirty="0" smtClean="0" sz="1200" spc="0">
                <a:solidFill>
                  <a:srgbClr val="252525"/>
                </a:solidFill>
                <a:latin typeface="Times New Roman"/>
                <a:cs typeface="Times New Roman"/>
              </a:rPr>
              <a:t>d</a:t>
            </a:r>
            <a:r>
              <a:rPr dirty="0" smtClean="0" sz="1200" spc="-5">
                <a:solidFill>
                  <a:srgbClr val="252525"/>
                </a:solidFill>
                <a:latin typeface="Times New Roman"/>
                <a:cs typeface="Times New Roman"/>
              </a:rPr>
              <a:t>e</a:t>
            </a:r>
            <a:r>
              <a:rPr dirty="0" smtClean="0" sz="1200" spc="0">
                <a:solidFill>
                  <a:srgbClr val="252525"/>
                </a:solidFill>
                <a:latin typeface="Times New Roman"/>
                <a:cs typeface="Times New Roman"/>
              </a:rPr>
              <a:t>nt or g</a:t>
            </a:r>
            <a:r>
              <a:rPr dirty="0" smtClean="0" sz="1200" spc="-5">
                <a:solidFill>
                  <a:srgbClr val="252525"/>
                </a:solidFill>
                <a:latin typeface="Times New Roman"/>
                <a:cs typeface="Times New Roman"/>
              </a:rPr>
              <a:t>ra</a:t>
            </a:r>
            <a:r>
              <a:rPr dirty="0" smtClean="0" sz="1200" spc="0">
                <a:solidFill>
                  <a:srgbClr val="252525"/>
                </a:solidFill>
                <a:latin typeface="Times New Roman"/>
                <a:cs typeface="Times New Roman"/>
              </a:rPr>
              <a:t>d</a:t>
            </a:r>
            <a:r>
              <a:rPr dirty="0" smtClean="0" sz="1200" spc="10">
                <a:solidFill>
                  <a:srgbClr val="252525"/>
                </a:solidFill>
                <a:latin typeface="Times New Roman"/>
                <a:cs typeface="Times New Roman"/>
              </a:rPr>
              <a:t>u</a:t>
            </a:r>
            <a:r>
              <a:rPr dirty="0" smtClean="0" sz="1200" spc="-5">
                <a:solidFill>
                  <a:srgbClr val="252525"/>
                </a:solidFill>
                <a:latin typeface="Times New Roman"/>
                <a:cs typeface="Times New Roman"/>
              </a:rPr>
              <a:t>a</a:t>
            </a:r>
            <a:r>
              <a:rPr dirty="0" smtClean="0" sz="1200" spc="0">
                <a:solidFill>
                  <a:srgbClr val="252525"/>
                </a:solidFill>
                <a:latin typeface="Times New Roman"/>
                <a:cs typeface="Times New Roman"/>
              </a:rPr>
              <a:t>te, odds </a:t>
            </a:r>
            <a:r>
              <a:rPr dirty="0" smtClean="0" sz="1200" spc="-5">
                <a:solidFill>
                  <a:srgbClr val="252525"/>
                </a:solidFill>
                <a:latin typeface="Times New Roman"/>
                <a:cs typeface="Times New Roman"/>
              </a:rPr>
              <a:t>a</a:t>
            </a:r>
            <a:r>
              <a:rPr dirty="0" smtClean="0" sz="1200" spc="5">
                <a:solidFill>
                  <a:srgbClr val="252525"/>
                </a:solidFill>
                <a:latin typeface="Times New Roman"/>
                <a:cs typeface="Times New Roman"/>
              </a:rPr>
              <a:t>r</a:t>
            </a:r>
            <a:r>
              <a:rPr dirty="0" smtClean="0" sz="1200" spc="0">
                <a:solidFill>
                  <a:srgbClr val="252525"/>
                </a:solidFill>
                <a:latin typeface="Times New Roman"/>
                <a:cs typeface="Times New Roman"/>
              </a:rPr>
              <a:t>e</a:t>
            </a:r>
            <a:r>
              <a:rPr dirty="0" smtClean="0" sz="1200" spc="-5">
                <a:solidFill>
                  <a:srgbClr val="252525"/>
                </a:solidFill>
                <a:latin typeface="Times New Roman"/>
                <a:cs typeface="Times New Roman"/>
              </a:rPr>
              <a:t> </a:t>
            </a:r>
            <a:r>
              <a:rPr dirty="0" smtClean="0" sz="1200" spc="0">
                <a:solidFill>
                  <a:srgbClr val="252525"/>
                </a:solidFill>
                <a:latin typeface="Times New Roman"/>
                <a:cs typeface="Times New Roman"/>
              </a:rPr>
              <a:t>unit</a:t>
            </a:r>
            <a:r>
              <a:rPr dirty="0" smtClean="0" sz="1200" spc="20">
                <a:solidFill>
                  <a:srgbClr val="252525"/>
                </a:solidFill>
                <a:latin typeface="Times New Roman"/>
                <a:cs typeface="Times New Roman"/>
              </a:rPr>
              <a:t> </a:t>
            </a:r>
            <a:r>
              <a:rPr dirty="0" smtClean="0" sz="1200" spc="-25">
                <a:solidFill>
                  <a:srgbClr val="252525"/>
                </a:solidFill>
                <a:latin typeface="Times New Roman"/>
                <a:cs typeface="Times New Roman"/>
              </a:rPr>
              <a:t>y</a:t>
            </a:r>
            <a:r>
              <a:rPr dirty="0" smtClean="0" sz="1200" spc="0">
                <a:solidFill>
                  <a:srgbClr val="252525"/>
                </a:solidFill>
                <a:latin typeface="Times New Roman"/>
                <a:cs typeface="Times New Roman"/>
              </a:rPr>
              <a:t>ou bo</a:t>
            </a:r>
            <a:r>
              <a:rPr dirty="0" smtClean="0" sz="1200" spc="5">
                <a:solidFill>
                  <a:srgbClr val="252525"/>
                </a:solidFill>
                <a:latin typeface="Times New Roman"/>
                <a:cs typeface="Times New Roman"/>
              </a:rPr>
              <a:t>r</a:t>
            </a:r>
            <a:r>
              <a:rPr dirty="0" smtClean="0" sz="1200" spc="0">
                <a:solidFill>
                  <a:srgbClr val="252525"/>
                </a:solidFill>
                <a:latin typeface="Times New Roman"/>
                <a:cs typeface="Times New Roman"/>
              </a:rPr>
              <a:t>ro</a:t>
            </a:r>
            <a:r>
              <a:rPr dirty="0" smtClean="0" sz="1200" spc="-10">
                <a:solidFill>
                  <a:srgbClr val="252525"/>
                </a:solidFill>
                <a:latin typeface="Times New Roman"/>
                <a:cs typeface="Times New Roman"/>
              </a:rPr>
              <a:t>w</a:t>
            </a:r>
            <a:r>
              <a:rPr dirty="0" smtClean="0" sz="1200" spc="-5">
                <a:solidFill>
                  <a:srgbClr val="252525"/>
                </a:solidFill>
                <a:latin typeface="Times New Roman"/>
                <a:cs typeface="Times New Roman"/>
              </a:rPr>
              <a:t>e</a:t>
            </a:r>
            <a:r>
              <a:rPr dirty="0" smtClean="0" sz="1200" spc="0">
                <a:solidFill>
                  <a:srgbClr val="252525"/>
                </a:solidFill>
                <a:latin typeface="Times New Roman"/>
                <a:cs typeface="Times New Roman"/>
              </a:rPr>
              <a:t>d</a:t>
            </a:r>
            <a:r>
              <a:rPr dirty="0" smtClean="0" sz="1200" spc="10">
                <a:solidFill>
                  <a:srgbClr val="252525"/>
                </a:solidFill>
                <a:latin typeface="Times New Roman"/>
                <a:cs typeface="Times New Roman"/>
              </a:rPr>
              <a:t> </a:t>
            </a:r>
            <a:r>
              <a:rPr dirty="0" smtClean="0" sz="1200" spc="-5">
                <a:solidFill>
                  <a:srgbClr val="252525"/>
                </a:solidFill>
                <a:latin typeface="Times New Roman"/>
                <a:cs typeface="Times New Roman"/>
              </a:rPr>
              <a:t>ca</a:t>
            </a:r>
            <a:r>
              <a:rPr dirty="0" smtClean="0" sz="1200" spc="0">
                <a:solidFill>
                  <a:srgbClr val="252525"/>
                </a:solidFill>
                <a:latin typeface="Times New Roman"/>
                <a:cs typeface="Times New Roman"/>
              </a:rPr>
              <a:t>sh</a:t>
            </a:r>
            <a:r>
              <a:rPr dirty="0" smtClean="0" sz="1200" spc="10">
                <a:solidFill>
                  <a:srgbClr val="252525"/>
                </a:solidFill>
                <a:latin typeface="Times New Roman"/>
                <a:cs typeface="Times New Roman"/>
              </a:rPr>
              <a:t> </a:t>
            </a:r>
            <a:r>
              <a:rPr dirty="0" smtClean="0" sz="1200" spc="0">
                <a:solidFill>
                  <a:srgbClr val="252525"/>
                </a:solidFill>
                <a:latin typeface="Times New Roman"/>
                <a:cs typeface="Times New Roman"/>
              </a:rPr>
              <a:t>to assist</a:t>
            </a:r>
            <a:r>
              <a:rPr dirty="0" smtClean="0" sz="1200" spc="5">
                <a:solidFill>
                  <a:srgbClr val="252525"/>
                </a:solidFill>
                <a:latin typeface="Times New Roman"/>
                <a:cs typeface="Times New Roman"/>
              </a:rPr>
              <a:t> </a:t>
            </a:r>
            <a:r>
              <a:rPr dirty="0" smtClean="0" sz="1200" spc="0">
                <a:solidFill>
                  <a:srgbClr val="252525"/>
                </a:solidFill>
                <a:latin typeface="Times New Roman"/>
                <a:cs typeface="Times New Roman"/>
              </a:rPr>
              <a:t>fund</a:t>
            </a:r>
            <a:r>
              <a:rPr dirty="0" smtClean="0" sz="1200" spc="5">
                <a:solidFill>
                  <a:srgbClr val="252525"/>
                </a:solidFill>
                <a:latin typeface="Times New Roman"/>
                <a:cs typeface="Times New Roman"/>
              </a:rPr>
              <a:t> </a:t>
            </a:r>
            <a:r>
              <a:rPr dirty="0" smtClean="0" sz="1200" spc="-25">
                <a:solidFill>
                  <a:srgbClr val="252525"/>
                </a:solidFill>
                <a:latin typeface="Times New Roman"/>
                <a:cs typeface="Times New Roman"/>
              </a:rPr>
              <a:t>y</a:t>
            </a:r>
            <a:r>
              <a:rPr dirty="0" smtClean="0" sz="1200" spc="0">
                <a:solidFill>
                  <a:srgbClr val="252525"/>
                </a:solidFill>
                <a:latin typeface="Times New Roman"/>
                <a:cs typeface="Times New Roman"/>
              </a:rPr>
              <a:t>our</a:t>
            </a:r>
            <a:r>
              <a:rPr dirty="0" smtClean="0" sz="1200" spc="0">
                <a:solidFill>
                  <a:srgbClr val="252525"/>
                </a:solidFill>
                <a:latin typeface="Times New Roman"/>
                <a:cs typeface="Times New Roman"/>
              </a:rPr>
              <a:t> </a:t>
            </a:r>
            <a:r>
              <a:rPr dirty="0" smtClean="0" sz="1200" spc="-5">
                <a:solidFill>
                  <a:srgbClr val="252525"/>
                </a:solidFill>
                <a:latin typeface="Times New Roman"/>
                <a:cs typeface="Times New Roman"/>
              </a:rPr>
              <a:t>e</a:t>
            </a:r>
            <a:r>
              <a:rPr dirty="0" smtClean="0" sz="1200" spc="0">
                <a:solidFill>
                  <a:srgbClr val="252525"/>
                </a:solidFill>
                <a:latin typeface="Times New Roman"/>
                <a:cs typeface="Times New Roman"/>
              </a:rPr>
              <a:t>du</a:t>
            </a:r>
            <a:r>
              <a:rPr dirty="0" smtClean="0" sz="1200" spc="-5">
                <a:solidFill>
                  <a:srgbClr val="252525"/>
                </a:solidFill>
                <a:latin typeface="Times New Roman"/>
                <a:cs typeface="Times New Roman"/>
              </a:rPr>
              <a:t>ca</a:t>
            </a:r>
            <a:r>
              <a:rPr dirty="0" smtClean="0" sz="1200" spc="0">
                <a:solidFill>
                  <a:srgbClr val="252525"/>
                </a:solidFill>
                <a:latin typeface="Times New Roman"/>
                <a:cs typeface="Times New Roman"/>
              </a:rPr>
              <a:t>tion. </a:t>
            </a:r>
            <a:r>
              <a:rPr dirty="0" smtClean="0" sz="1200" spc="5">
                <a:solidFill>
                  <a:srgbClr val="252525"/>
                </a:solidFill>
                <a:latin typeface="Times New Roman"/>
                <a:cs typeface="Times New Roman"/>
              </a:rPr>
              <a:t>W</a:t>
            </a:r>
            <a:r>
              <a:rPr dirty="0" smtClean="0" sz="1200" spc="0">
                <a:solidFill>
                  <a:srgbClr val="252525"/>
                </a:solidFill>
                <a:latin typeface="Times New Roman"/>
                <a:cs typeface="Times New Roman"/>
              </a:rPr>
              <a:t>ith stud</a:t>
            </a:r>
            <a:r>
              <a:rPr dirty="0" smtClean="0" sz="1200" spc="-5">
                <a:solidFill>
                  <a:srgbClr val="252525"/>
                </a:solidFill>
                <a:latin typeface="Times New Roman"/>
                <a:cs typeface="Times New Roman"/>
              </a:rPr>
              <a:t>e</a:t>
            </a:r>
            <a:r>
              <a:rPr dirty="0" smtClean="0" sz="1200" spc="0">
                <a:solidFill>
                  <a:srgbClr val="252525"/>
                </a:solidFill>
                <a:latin typeface="Times New Roman"/>
                <a:cs typeface="Times New Roman"/>
              </a:rPr>
              <a:t>nts am</a:t>
            </a:r>
            <a:r>
              <a:rPr dirty="0" smtClean="0" sz="1200" spc="-5">
                <a:solidFill>
                  <a:srgbClr val="252525"/>
                </a:solidFill>
                <a:latin typeface="Times New Roman"/>
                <a:cs typeface="Times New Roman"/>
              </a:rPr>
              <a:t>a</a:t>
            </a:r>
            <a:r>
              <a:rPr dirty="0" smtClean="0" sz="1200" spc="0">
                <a:solidFill>
                  <a:srgbClr val="252525"/>
                </a:solidFill>
                <a:latin typeface="Times New Roman"/>
                <a:cs typeface="Times New Roman"/>
              </a:rPr>
              <a:t>ssing</a:t>
            </a:r>
            <a:r>
              <a:rPr dirty="0" smtClean="0" sz="1200" spc="5">
                <a:solidFill>
                  <a:srgbClr val="252525"/>
                </a:solidFill>
                <a:latin typeface="Times New Roman"/>
                <a:cs typeface="Times New Roman"/>
              </a:rPr>
              <a:t> </a:t>
            </a:r>
            <a:r>
              <a:rPr dirty="0" smtClean="0" sz="1200" spc="0">
                <a:solidFill>
                  <a:srgbClr val="252525"/>
                </a:solidFill>
                <a:latin typeface="Times New Roman"/>
                <a:cs typeface="Times New Roman"/>
              </a:rPr>
              <a:t>a</a:t>
            </a:r>
            <a:r>
              <a:rPr dirty="0" smtClean="0" sz="1200" spc="-5">
                <a:solidFill>
                  <a:srgbClr val="252525"/>
                </a:solidFill>
                <a:latin typeface="Times New Roman"/>
                <a:cs typeface="Times New Roman"/>
              </a:rPr>
              <a:t> </a:t>
            </a:r>
            <a:r>
              <a:rPr dirty="0" smtClean="0" sz="1200" spc="0">
                <a:solidFill>
                  <a:srgbClr val="252525"/>
                </a:solidFill>
                <a:latin typeface="Times New Roman"/>
                <a:cs typeface="Times New Roman"/>
              </a:rPr>
              <a:t>medi</a:t>
            </a:r>
            <a:r>
              <a:rPr dirty="0" smtClean="0" sz="1200" spc="-5">
                <a:solidFill>
                  <a:srgbClr val="252525"/>
                </a:solidFill>
                <a:latin typeface="Times New Roman"/>
                <a:cs typeface="Times New Roman"/>
              </a:rPr>
              <a:t>a</a:t>
            </a:r>
            <a:r>
              <a:rPr dirty="0" smtClean="0" sz="1200" spc="0">
                <a:solidFill>
                  <a:srgbClr val="252525"/>
                </a:solidFill>
                <a:latin typeface="Times New Roman"/>
                <a:cs typeface="Times New Roman"/>
              </a:rPr>
              <a:t>n of $</a:t>
            </a:r>
            <a:r>
              <a:rPr dirty="0" smtClean="0" sz="1200" spc="5">
                <a:solidFill>
                  <a:srgbClr val="252525"/>
                </a:solidFill>
                <a:latin typeface="Times New Roman"/>
                <a:cs typeface="Times New Roman"/>
              </a:rPr>
              <a:t>3</a:t>
            </a:r>
            <a:r>
              <a:rPr dirty="0" smtClean="0" sz="1200" spc="0">
                <a:solidFill>
                  <a:srgbClr val="252525"/>
                </a:solidFill>
                <a:latin typeface="Times New Roman"/>
                <a:cs typeface="Times New Roman"/>
              </a:rPr>
              <a:t>0k in debt, g</a:t>
            </a:r>
            <a:r>
              <a:rPr dirty="0" smtClean="0" sz="1200" spc="-5">
                <a:solidFill>
                  <a:srgbClr val="252525"/>
                </a:solidFill>
                <a:latin typeface="Times New Roman"/>
                <a:cs typeface="Times New Roman"/>
              </a:rPr>
              <a:t>ra</a:t>
            </a:r>
            <a:r>
              <a:rPr dirty="0" smtClean="0" sz="1200" spc="0">
                <a:solidFill>
                  <a:srgbClr val="252525"/>
                </a:solidFill>
                <a:latin typeface="Times New Roman"/>
                <a:cs typeface="Times New Roman"/>
              </a:rPr>
              <a:t>du</a:t>
            </a:r>
            <a:r>
              <a:rPr dirty="0" smtClean="0" sz="1200" spc="-5">
                <a:solidFill>
                  <a:srgbClr val="252525"/>
                </a:solidFill>
                <a:latin typeface="Times New Roman"/>
                <a:cs typeface="Times New Roman"/>
              </a:rPr>
              <a:t>a</a:t>
            </a:r>
            <a:r>
              <a:rPr dirty="0" smtClean="0" sz="1200" spc="0">
                <a:solidFill>
                  <a:srgbClr val="252525"/>
                </a:solidFill>
                <a:latin typeface="Times New Roman"/>
                <a:cs typeface="Times New Roman"/>
              </a:rPr>
              <a:t>ting fa</a:t>
            </a:r>
            <a:r>
              <a:rPr dirty="0" smtClean="0" sz="1200" spc="-5">
                <a:solidFill>
                  <a:srgbClr val="252525"/>
                </a:solidFill>
                <a:latin typeface="Times New Roman"/>
                <a:cs typeface="Times New Roman"/>
              </a:rPr>
              <a:t>c</a:t>
            </a:r>
            <a:r>
              <a:rPr dirty="0" smtClean="0" sz="1200" spc="0">
                <a:solidFill>
                  <a:srgbClr val="252525"/>
                </a:solidFill>
                <a:latin typeface="Times New Roman"/>
                <a:cs typeface="Times New Roman"/>
              </a:rPr>
              <a:t>ul</a:t>
            </a:r>
            <a:r>
              <a:rPr dirty="0" smtClean="0" sz="1200" spc="15">
                <a:solidFill>
                  <a:srgbClr val="252525"/>
                </a:solidFill>
                <a:latin typeface="Times New Roman"/>
                <a:cs typeface="Times New Roman"/>
              </a:rPr>
              <a:t>t</a:t>
            </a:r>
            <a:r>
              <a:rPr dirty="0" smtClean="0" sz="1200" spc="0">
                <a:solidFill>
                  <a:srgbClr val="252525"/>
                </a:solidFill>
                <a:latin typeface="Times New Roman"/>
                <a:cs typeface="Times New Roman"/>
              </a:rPr>
              <a:t>y</a:t>
            </a:r>
            <a:r>
              <a:rPr dirty="0" smtClean="0" sz="1200" spc="-20">
                <a:solidFill>
                  <a:srgbClr val="252525"/>
                </a:solidFill>
                <a:latin typeface="Times New Roman"/>
                <a:cs typeface="Times New Roman"/>
              </a:rPr>
              <a:t> </a:t>
            </a:r>
            <a:r>
              <a:rPr dirty="0" smtClean="0" sz="1200" spc="-5">
                <a:solidFill>
                  <a:srgbClr val="252525"/>
                </a:solidFill>
                <a:latin typeface="Times New Roman"/>
                <a:cs typeface="Times New Roman"/>
              </a:rPr>
              <a:t>c</a:t>
            </a:r>
            <a:r>
              <a:rPr dirty="0" smtClean="0" sz="1200" spc="0">
                <a:solidFill>
                  <a:srgbClr val="252525"/>
                </a:solidFill>
                <a:latin typeface="Times New Roman"/>
                <a:cs typeface="Times New Roman"/>
              </a:rPr>
              <a:t>ould</a:t>
            </a:r>
            <a:r>
              <a:rPr dirty="0" smtClean="0" sz="1200" spc="10">
                <a:solidFill>
                  <a:srgbClr val="252525"/>
                </a:solidFill>
                <a:latin typeface="Times New Roman"/>
                <a:cs typeface="Times New Roman"/>
              </a:rPr>
              <a:t> </a:t>
            </a:r>
            <a:r>
              <a:rPr dirty="0" smtClean="0" sz="1200" spc="-5">
                <a:solidFill>
                  <a:srgbClr val="252525"/>
                </a:solidFill>
                <a:latin typeface="Times New Roman"/>
                <a:cs typeface="Times New Roman"/>
              </a:rPr>
              <a:t>a</a:t>
            </a:r>
            <a:r>
              <a:rPr dirty="0" smtClean="0" sz="1200" spc="0">
                <a:solidFill>
                  <a:srgbClr val="252525"/>
                </a:solidFill>
                <a:latin typeface="Times New Roman"/>
                <a:cs typeface="Times New Roman"/>
              </a:rPr>
              <a:t>pp</a:t>
            </a:r>
            <a:r>
              <a:rPr dirty="0" smtClean="0" sz="1200" spc="-5">
                <a:solidFill>
                  <a:srgbClr val="252525"/>
                </a:solidFill>
                <a:latin typeface="Times New Roman"/>
                <a:cs typeface="Times New Roman"/>
              </a:rPr>
              <a:t>e</a:t>
            </a:r>
            <a:r>
              <a:rPr dirty="0" smtClean="0" sz="1200" spc="5">
                <a:solidFill>
                  <a:srgbClr val="252525"/>
                </a:solidFill>
                <a:latin typeface="Times New Roman"/>
                <a:cs typeface="Times New Roman"/>
              </a:rPr>
              <a:t>a</a:t>
            </a:r>
            <a:r>
              <a:rPr dirty="0" smtClean="0" sz="1200" spc="0">
                <a:solidFill>
                  <a:srgbClr val="252525"/>
                </a:solidFill>
                <a:latin typeface="Times New Roman"/>
                <a:cs typeface="Times New Roman"/>
              </a:rPr>
              <a:t>r</a:t>
            </a:r>
            <a:r>
              <a:rPr dirty="0" smtClean="0" sz="1200" spc="0">
                <a:solidFill>
                  <a:srgbClr val="252525"/>
                </a:solidFill>
                <a:latin typeface="Times New Roman"/>
                <a:cs typeface="Times New Roman"/>
              </a:rPr>
              <a:t> sort of</a:t>
            </a:r>
            <a:r>
              <a:rPr dirty="0" smtClean="0" sz="1200" spc="-5">
                <a:solidFill>
                  <a:srgbClr val="252525"/>
                </a:solidFill>
                <a:latin typeface="Times New Roman"/>
                <a:cs typeface="Times New Roman"/>
              </a:rPr>
              <a:t> </a:t>
            </a:r>
            <a:r>
              <a:rPr dirty="0" smtClean="0" sz="1200" spc="0">
                <a:solidFill>
                  <a:srgbClr val="252525"/>
                </a:solidFill>
                <a:latin typeface="Times New Roman"/>
                <a:cs typeface="Times New Roman"/>
              </a:rPr>
              <a:t>a</a:t>
            </a:r>
            <a:r>
              <a:rPr dirty="0" smtClean="0" sz="1200" spc="-10">
                <a:solidFill>
                  <a:srgbClr val="252525"/>
                </a:solidFill>
                <a:latin typeface="Times New Roman"/>
                <a:cs typeface="Times New Roman"/>
              </a:rPr>
              <a:t> </a:t>
            </a:r>
            <a:r>
              <a:rPr dirty="0" smtClean="0" sz="1200" spc="-5">
                <a:solidFill>
                  <a:srgbClr val="252525"/>
                </a:solidFill>
                <a:latin typeface="Times New Roman"/>
                <a:cs typeface="Times New Roman"/>
              </a:rPr>
              <a:t>ca</a:t>
            </a:r>
            <a:r>
              <a:rPr dirty="0" smtClean="0" sz="1200" spc="10">
                <a:solidFill>
                  <a:srgbClr val="252525"/>
                </a:solidFill>
                <a:latin typeface="Times New Roman"/>
                <a:cs typeface="Times New Roman"/>
              </a:rPr>
              <a:t>k</a:t>
            </a:r>
            <a:r>
              <a:rPr dirty="0" smtClean="0" sz="1200" spc="-5">
                <a:solidFill>
                  <a:srgbClr val="252525"/>
                </a:solidFill>
                <a:latin typeface="Times New Roman"/>
                <a:cs typeface="Times New Roman"/>
              </a:rPr>
              <a:t>e</a:t>
            </a:r>
            <a:r>
              <a:rPr dirty="0" smtClean="0" sz="1200" spc="0">
                <a:solidFill>
                  <a:srgbClr val="252525"/>
                </a:solidFill>
                <a:latin typeface="Times New Roman"/>
                <a:cs typeface="Times New Roman"/>
              </a:rPr>
              <a:t>w</a:t>
            </a:r>
            <a:r>
              <a:rPr dirty="0" smtClean="0" sz="1200" spc="-10">
                <a:solidFill>
                  <a:srgbClr val="252525"/>
                </a:solidFill>
                <a:latin typeface="Times New Roman"/>
                <a:cs typeface="Times New Roman"/>
              </a:rPr>
              <a:t>a</a:t>
            </a:r>
            <a:r>
              <a:rPr dirty="0" smtClean="0" sz="1200" spc="0">
                <a:solidFill>
                  <a:srgbClr val="252525"/>
                </a:solidFill>
                <a:latin typeface="Times New Roman"/>
                <a:cs typeface="Times New Roman"/>
              </a:rPr>
              <a:t>lk</a:t>
            </a:r>
            <a:r>
              <a:rPr dirty="0" smtClean="0" sz="1200" spc="10">
                <a:solidFill>
                  <a:srgbClr val="252525"/>
                </a:solidFill>
                <a:latin typeface="Times New Roman"/>
                <a:cs typeface="Times New Roman"/>
              </a:rPr>
              <a:t> </a:t>
            </a:r>
            <a:r>
              <a:rPr dirty="0" smtClean="0" sz="1200" spc="-5">
                <a:solidFill>
                  <a:srgbClr val="252525"/>
                </a:solidFill>
                <a:latin typeface="Times New Roman"/>
                <a:cs typeface="Times New Roman"/>
              </a:rPr>
              <a:t>c</a:t>
            </a:r>
            <a:r>
              <a:rPr dirty="0" smtClean="0" sz="1200" spc="0">
                <a:solidFill>
                  <a:srgbClr val="252525"/>
                </a:solidFill>
                <a:latin typeface="Times New Roman"/>
                <a:cs typeface="Times New Roman"/>
              </a:rPr>
              <a:t>omp</a:t>
            </a:r>
            <a:r>
              <a:rPr dirty="0" smtClean="0" sz="1200" spc="5">
                <a:solidFill>
                  <a:srgbClr val="252525"/>
                </a:solidFill>
                <a:latin typeface="Times New Roman"/>
                <a:cs typeface="Times New Roman"/>
              </a:rPr>
              <a:t>a</a:t>
            </a:r>
            <a:r>
              <a:rPr dirty="0" smtClean="0" sz="1200" spc="0">
                <a:solidFill>
                  <a:srgbClr val="252525"/>
                </a:solidFill>
                <a:latin typeface="Times New Roman"/>
                <a:cs typeface="Times New Roman"/>
              </a:rPr>
              <a:t>r</a:t>
            </a:r>
            <a:r>
              <a:rPr dirty="0" smtClean="0" sz="1200" spc="-10">
                <a:solidFill>
                  <a:srgbClr val="252525"/>
                </a:solidFill>
                <a:latin typeface="Times New Roman"/>
                <a:cs typeface="Times New Roman"/>
              </a:rPr>
              <a:t>e</a:t>
            </a:r>
            <a:r>
              <a:rPr dirty="0" smtClean="0" sz="1200" spc="0">
                <a:solidFill>
                  <a:srgbClr val="252525"/>
                </a:solidFill>
                <a:latin typeface="Times New Roman"/>
                <a:cs typeface="Times New Roman"/>
              </a:rPr>
              <a:t>d to p</a:t>
            </a:r>
            <a:r>
              <a:rPr dirty="0" smtClean="0" sz="1200" spc="20">
                <a:solidFill>
                  <a:srgbClr val="252525"/>
                </a:solidFill>
                <a:latin typeface="Times New Roman"/>
                <a:cs typeface="Times New Roman"/>
              </a:rPr>
              <a:t>a</a:t>
            </a:r>
            <a:r>
              <a:rPr dirty="0" smtClean="0" sz="1200" spc="-25">
                <a:solidFill>
                  <a:srgbClr val="252525"/>
                </a:solidFill>
                <a:latin typeface="Times New Roman"/>
                <a:cs typeface="Times New Roman"/>
              </a:rPr>
              <a:t>y</a:t>
            </a:r>
            <a:r>
              <a:rPr dirty="0" smtClean="0" sz="1200" spc="0">
                <a:solidFill>
                  <a:srgbClr val="252525"/>
                </a:solidFill>
                <a:latin typeface="Times New Roman"/>
                <a:cs typeface="Times New Roman"/>
              </a:rPr>
              <a:t>ing off</a:t>
            </a:r>
            <a:r>
              <a:rPr dirty="0" smtClean="0" sz="1200" spc="15">
                <a:solidFill>
                  <a:srgbClr val="252525"/>
                </a:solidFill>
                <a:latin typeface="Times New Roman"/>
                <a:cs typeface="Times New Roman"/>
              </a:rPr>
              <a:t> </a:t>
            </a:r>
            <a:r>
              <a:rPr dirty="0" smtClean="0" sz="1200" spc="-25">
                <a:solidFill>
                  <a:srgbClr val="252525"/>
                </a:solidFill>
                <a:latin typeface="Times New Roman"/>
                <a:cs typeface="Times New Roman"/>
              </a:rPr>
              <a:t>y</a:t>
            </a:r>
            <a:r>
              <a:rPr dirty="0" smtClean="0" sz="1200" spc="0">
                <a:solidFill>
                  <a:srgbClr val="252525"/>
                </a:solidFill>
                <a:latin typeface="Times New Roman"/>
                <a:cs typeface="Times New Roman"/>
              </a:rPr>
              <a:t>o</a:t>
            </a:r>
            <a:r>
              <a:rPr dirty="0" smtClean="0" sz="1200" spc="10">
                <a:solidFill>
                  <a:srgbClr val="252525"/>
                </a:solidFill>
                <a:latin typeface="Times New Roman"/>
                <a:cs typeface="Times New Roman"/>
              </a:rPr>
              <a:t>u</a:t>
            </a:r>
            <a:r>
              <a:rPr dirty="0" smtClean="0" sz="1200" spc="0">
                <a:solidFill>
                  <a:srgbClr val="252525"/>
                </a:solidFill>
                <a:latin typeface="Times New Roman"/>
                <a:cs typeface="Times New Roman"/>
              </a:rPr>
              <a:t>r stud</a:t>
            </a:r>
            <a:r>
              <a:rPr dirty="0" smtClean="0" sz="1200" spc="-5">
                <a:solidFill>
                  <a:srgbClr val="252525"/>
                </a:solidFill>
                <a:latin typeface="Times New Roman"/>
                <a:cs typeface="Times New Roman"/>
              </a:rPr>
              <a:t>e</a:t>
            </a:r>
            <a:r>
              <a:rPr dirty="0" smtClean="0" sz="1200" spc="0">
                <a:solidFill>
                  <a:srgbClr val="252525"/>
                </a:solidFill>
                <a:latin typeface="Times New Roman"/>
                <a:cs typeface="Times New Roman"/>
              </a:rPr>
              <a:t>nt lo</a:t>
            </a:r>
            <a:r>
              <a:rPr dirty="0" smtClean="0" sz="1200" spc="-5">
                <a:solidFill>
                  <a:srgbClr val="252525"/>
                </a:solidFill>
                <a:latin typeface="Times New Roman"/>
                <a:cs typeface="Times New Roman"/>
              </a:rPr>
              <a:t>a</a:t>
            </a:r>
            <a:r>
              <a:rPr dirty="0" smtClean="0" sz="1200" spc="0">
                <a:solidFill>
                  <a:srgbClr val="252525"/>
                </a:solidFill>
                <a:latin typeface="Times New Roman"/>
                <a:cs typeface="Times New Roman"/>
              </a:rPr>
              <a:t>ns,</a:t>
            </a:r>
            <a:r>
              <a:rPr dirty="0" smtClean="0" sz="1200" spc="10">
                <a:solidFill>
                  <a:srgbClr val="252525"/>
                </a:solidFill>
                <a:latin typeface="Times New Roman"/>
                <a:cs typeface="Times New Roman"/>
              </a:rPr>
              <a:t> </a:t>
            </a:r>
            <a:r>
              <a:rPr dirty="0" smtClean="0" sz="1200" spc="0">
                <a:solidFill>
                  <a:srgbClr val="252525"/>
                </a:solidFill>
                <a:latin typeface="Times New Roman"/>
                <a:cs typeface="Times New Roman"/>
              </a:rPr>
              <a:t>notab</a:t>
            </a:r>
            <a:r>
              <a:rPr dirty="0" smtClean="0" sz="1200" spc="10">
                <a:solidFill>
                  <a:srgbClr val="252525"/>
                </a:solidFill>
                <a:latin typeface="Times New Roman"/>
                <a:cs typeface="Times New Roman"/>
              </a:rPr>
              <a:t>l</a:t>
            </a:r>
            <a:r>
              <a:rPr dirty="0" smtClean="0" sz="1200" spc="0">
                <a:solidFill>
                  <a:srgbClr val="252525"/>
                </a:solidFill>
                <a:latin typeface="Times New Roman"/>
                <a:cs typeface="Times New Roman"/>
              </a:rPr>
              <a:t>y</a:t>
            </a:r>
            <a:r>
              <a:rPr dirty="0" smtClean="0" sz="1200" spc="-25">
                <a:solidFill>
                  <a:srgbClr val="252525"/>
                </a:solidFill>
                <a:latin typeface="Times New Roman"/>
                <a:cs typeface="Times New Roman"/>
              </a:rPr>
              <a:t> </a:t>
            </a:r>
            <a:r>
              <a:rPr dirty="0" smtClean="0" sz="1200" spc="0">
                <a:solidFill>
                  <a:srgbClr val="252525"/>
                </a:solidFill>
                <a:latin typeface="Times New Roman"/>
                <a:cs typeface="Times New Roman"/>
              </a:rPr>
              <a:t>in </a:t>
            </a:r>
            <a:r>
              <a:rPr dirty="0" smtClean="0" sz="1200" spc="-5">
                <a:solidFill>
                  <a:srgbClr val="252525"/>
                </a:solidFill>
                <a:latin typeface="Times New Roman"/>
                <a:cs typeface="Times New Roman"/>
              </a:rPr>
              <a:t>a</a:t>
            </a:r>
            <a:r>
              <a:rPr dirty="0" smtClean="0" sz="1200" spc="0">
                <a:solidFill>
                  <a:srgbClr val="252525"/>
                </a:solidFill>
                <a:latin typeface="Times New Roman"/>
                <a:cs typeface="Times New Roman"/>
              </a:rPr>
              <a:t>s</a:t>
            </a:r>
            <a:r>
              <a:rPr dirty="0" smtClean="0" sz="1200" spc="10">
                <a:solidFill>
                  <a:srgbClr val="252525"/>
                </a:solidFill>
                <a:latin typeface="Times New Roman"/>
                <a:cs typeface="Times New Roman"/>
              </a:rPr>
              <a:t>s</a:t>
            </a:r>
            <a:r>
              <a:rPr dirty="0" smtClean="0" sz="1200" spc="0">
                <a:solidFill>
                  <a:srgbClr val="252525"/>
                </a:solidFill>
                <a:latin typeface="Times New Roman"/>
                <a:cs typeface="Times New Roman"/>
              </a:rPr>
              <a:t>o</a:t>
            </a:r>
            <a:r>
              <a:rPr dirty="0" smtClean="0" sz="1200" spc="-5">
                <a:solidFill>
                  <a:srgbClr val="252525"/>
                </a:solidFill>
                <a:latin typeface="Times New Roman"/>
                <a:cs typeface="Times New Roman"/>
              </a:rPr>
              <a:t>c</a:t>
            </a:r>
            <a:r>
              <a:rPr dirty="0" smtClean="0" sz="1200" spc="0">
                <a:solidFill>
                  <a:srgbClr val="252525"/>
                </a:solidFill>
                <a:latin typeface="Times New Roman"/>
                <a:cs typeface="Times New Roman"/>
              </a:rPr>
              <a:t>iate</a:t>
            </a:r>
            <a:r>
              <a:rPr dirty="0" smtClean="0" sz="1200" spc="-5">
                <a:solidFill>
                  <a:srgbClr val="252525"/>
                </a:solidFill>
                <a:latin typeface="Times New Roman"/>
                <a:cs typeface="Times New Roman"/>
              </a:rPr>
              <a:t> </a:t>
            </a:r>
            <a:r>
              <a:rPr dirty="0" smtClean="0" sz="1200" spc="5">
                <a:solidFill>
                  <a:srgbClr val="252525"/>
                </a:solidFill>
                <a:latin typeface="Times New Roman"/>
                <a:cs typeface="Times New Roman"/>
              </a:rPr>
              <a:t>e</a:t>
            </a:r>
            <a:r>
              <a:rPr dirty="0" smtClean="0" sz="1200" spc="-5">
                <a:solidFill>
                  <a:srgbClr val="252525"/>
                </a:solidFill>
                <a:latin typeface="Times New Roman"/>
                <a:cs typeface="Times New Roman"/>
              </a:rPr>
              <a:t>c</a:t>
            </a:r>
            <a:r>
              <a:rPr dirty="0" smtClean="0" sz="1200" spc="0">
                <a:solidFill>
                  <a:srgbClr val="252525"/>
                </a:solidFill>
                <a:latin typeface="Times New Roman"/>
                <a:cs typeface="Times New Roman"/>
              </a:rPr>
              <a:t>ono</a:t>
            </a:r>
            <a:r>
              <a:rPr dirty="0" smtClean="0" sz="1200" spc="10">
                <a:solidFill>
                  <a:srgbClr val="252525"/>
                </a:solidFill>
                <a:latin typeface="Times New Roman"/>
                <a:cs typeface="Times New Roman"/>
              </a:rPr>
              <a:t>m</a:t>
            </a:r>
            <a:r>
              <a:rPr dirty="0" smtClean="0" sz="1200" spc="0">
                <a:solidFill>
                  <a:srgbClr val="252525"/>
                </a:solidFill>
                <a:latin typeface="Times New Roman"/>
                <a:cs typeface="Times New Roman"/>
              </a:rPr>
              <a:t>y</a:t>
            </a:r>
            <a:r>
              <a:rPr dirty="0" smtClean="0" sz="1200" spc="-25">
                <a:solidFill>
                  <a:srgbClr val="252525"/>
                </a:solidFill>
                <a:latin typeface="Times New Roman"/>
                <a:cs typeface="Times New Roman"/>
              </a:rPr>
              <a:t> </a:t>
            </a:r>
            <a:r>
              <a:rPr dirty="0" smtClean="0" sz="1200" spc="0">
                <a:solidFill>
                  <a:srgbClr val="252525"/>
                </a:solidFill>
                <a:latin typeface="Times New Roman"/>
                <a:cs typeface="Times New Roman"/>
              </a:rPr>
              <a:t>still</a:t>
            </a:r>
            <a:r>
              <a:rPr dirty="0" smtClean="0" sz="1200" spc="0">
                <a:solidFill>
                  <a:srgbClr val="252525"/>
                </a:solidFill>
                <a:latin typeface="Times New Roman"/>
                <a:cs typeface="Times New Roman"/>
              </a:rPr>
              <a:t> r</a:t>
            </a:r>
            <a:r>
              <a:rPr dirty="0" smtClean="0" sz="1200" spc="-10">
                <a:solidFill>
                  <a:srgbClr val="252525"/>
                </a:solidFill>
                <a:latin typeface="Times New Roman"/>
                <a:cs typeface="Times New Roman"/>
              </a:rPr>
              <a:t>e</a:t>
            </a:r>
            <a:r>
              <a:rPr dirty="0" smtClean="0" sz="1200" spc="0">
                <a:solidFill>
                  <a:srgbClr val="252525"/>
                </a:solidFill>
                <a:latin typeface="Times New Roman"/>
                <a:cs typeface="Times New Roman"/>
              </a:rPr>
              <a:t>son</a:t>
            </a:r>
            <a:r>
              <a:rPr dirty="0" smtClean="0" sz="1200" spc="-5">
                <a:solidFill>
                  <a:srgbClr val="252525"/>
                </a:solidFill>
                <a:latin typeface="Times New Roman"/>
                <a:cs typeface="Times New Roman"/>
              </a:rPr>
              <a:t>a</a:t>
            </a:r>
            <a:r>
              <a:rPr dirty="0" smtClean="0" sz="1200" spc="0">
                <a:solidFill>
                  <a:srgbClr val="252525"/>
                </a:solidFill>
                <a:latin typeface="Times New Roman"/>
                <a:cs typeface="Times New Roman"/>
              </a:rPr>
              <a:t>nt f</a:t>
            </a:r>
            <a:r>
              <a:rPr dirty="0" smtClean="0" sz="1200" spc="-10">
                <a:solidFill>
                  <a:srgbClr val="252525"/>
                </a:solidFill>
                <a:latin typeface="Times New Roman"/>
                <a:cs typeface="Times New Roman"/>
              </a:rPr>
              <a:t>r</a:t>
            </a:r>
            <a:r>
              <a:rPr dirty="0" smtClean="0" sz="1200" spc="0">
                <a:solidFill>
                  <a:srgbClr val="252525"/>
                </a:solidFill>
                <a:latin typeface="Times New Roman"/>
                <a:cs typeface="Times New Roman"/>
              </a:rPr>
              <a:t>om the</a:t>
            </a:r>
            <a:r>
              <a:rPr dirty="0" smtClean="0" sz="1200" spc="-5">
                <a:solidFill>
                  <a:srgbClr val="252525"/>
                </a:solidFill>
                <a:latin typeface="Times New Roman"/>
                <a:cs typeface="Times New Roman"/>
              </a:rPr>
              <a:t> </a:t>
            </a:r>
            <a:r>
              <a:rPr dirty="0" smtClean="0" sz="1200" spc="0">
                <a:solidFill>
                  <a:srgbClr val="252525"/>
                </a:solidFill>
                <a:latin typeface="Times New Roman"/>
                <a:cs typeface="Times New Roman"/>
              </a:rPr>
              <a:t>R</a:t>
            </a:r>
            <a:r>
              <a:rPr dirty="0" smtClean="0" sz="1200" spc="5">
                <a:solidFill>
                  <a:srgbClr val="252525"/>
                </a:solidFill>
                <a:latin typeface="Times New Roman"/>
                <a:cs typeface="Times New Roman"/>
              </a:rPr>
              <a:t>e</a:t>
            </a:r>
            <a:r>
              <a:rPr dirty="0" smtClean="0" sz="1200" spc="-5">
                <a:solidFill>
                  <a:srgbClr val="252525"/>
                </a:solidFill>
                <a:latin typeface="Times New Roman"/>
                <a:cs typeface="Times New Roman"/>
              </a:rPr>
              <a:t>ce</a:t>
            </a:r>
            <a:r>
              <a:rPr dirty="0" smtClean="0" sz="1200" spc="0">
                <a:solidFill>
                  <a:srgbClr val="252525"/>
                </a:solidFill>
                <a:latin typeface="Times New Roman"/>
                <a:cs typeface="Times New Roman"/>
              </a:rPr>
              <a:t>s</a:t>
            </a:r>
            <a:r>
              <a:rPr dirty="0" smtClean="0" sz="1200" spc="10">
                <a:solidFill>
                  <a:srgbClr val="252525"/>
                </a:solidFill>
                <a:latin typeface="Times New Roman"/>
                <a:cs typeface="Times New Roman"/>
              </a:rPr>
              <a:t>s</a:t>
            </a:r>
            <a:r>
              <a:rPr dirty="0" smtClean="0" sz="1200" spc="0">
                <a:solidFill>
                  <a:srgbClr val="252525"/>
                </a:solidFill>
                <a:latin typeface="Times New Roman"/>
                <a:cs typeface="Times New Roman"/>
              </a:rPr>
              <a:t>ion.</a:t>
            </a:r>
            <a:endParaRPr sz="1200">
              <a:latin typeface="Times New Roman"/>
              <a:cs typeface="Times New Roman"/>
            </a:endParaRPr>
          </a:p>
          <a:p>
            <a:pPr marL="12700" marR="212090">
              <a:lnSpc>
                <a:spcPct val="164200"/>
              </a:lnSpc>
              <a:spcBef>
                <a:spcPts val="370"/>
              </a:spcBef>
            </a:pPr>
            <a:r>
              <a:rPr dirty="0" smtClean="0" sz="1200" spc="-20">
                <a:solidFill>
                  <a:srgbClr val="252525"/>
                </a:solidFill>
                <a:latin typeface="Times New Roman"/>
                <a:cs typeface="Times New Roman"/>
              </a:rPr>
              <a:t>I</a:t>
            </a:r>
            <a:r>
              <a:rPr dirty="0" smtClean="0" sz="1200" spc="0">
                <a:solidFill>
                  <a:srgbClr val="252525"/>
                </a:solidFill>
                <a:latin typeface="Times New Roman"/>
                <a:cs typeface="Times New Roman"/>
              </a:rPr>
              <a:t>f</a:t>
            </a:r>
            <a:r>
              <a:rPr dirty="0" smtClean="0" sz="1200" spc="30">
                <a:solidFill>
                  <a:srgbClr val="252525"/>
                </a:solidFill>
                <a:latin typeface="Times New Roman"/>
                <a:cs typeface="Times New Roman"/>
              </a:rPr>
              <a:t> </a:t>
            </a:r>
            <a:r>
              <a:rPr dirty="0" smtClean="0" sz="1200" spc="-25">
                <a:solidFill>
                  <a:srgbClr val="252525"/>
                </a:solidFill>
                <a:latin typeface="Times New Roman"/>
                <a:cs typeface="Times New Roman"/>
              </a:rPr>
              <a:t>y</a:t>
            </a:r>
            <a:r>
              <a:rPr dirty="0" smtClean="0" sz="1200" spc="0">
                <a:solidFill>
                  <a:srgbClr val="252525"/>
                </a:solidFill>
                <a:latin typeface="Times New Roman"/>
                <a:cs typeface="Times New Roman"/>
              </a:rPr>
              <a:t>ou’re</a:t>
            </a:r>
            <a:r>
              <a:rPr dirty="0" smtClean="0" sz="1200" spc="-5">
                <a:solidFill>
                  <a:srgbClr val="252525"/>
                </a:solidFill>
                <a:latin typeface="Times New Roman"/>
                <a:cs typeface="Times New Roman"/>
              </a:rPr>
              <a:t> </a:t>
            </a:r>
            <a:r>
              <a:rPr dirty="0" smtClean="0" sz="1200" spc="0">
                <a:solidFill>
                  <a:srgbClr val="252525"/>
                </a:solidFill>
                <a:latin typeface="Times New Roman"/>
                <a:cs typeface="Times New Roman"/>
              </a:rPr>
              <a:t>struggling with</a:t>
            </a:r>
            <a:r>
              <a:rPr dirty="0" smtClean="0" sz="1200" spc="5">
                <a:solidFill>
                  <a:srgbClr val="252525"/>
                </a:solidFill>
                <a:latin typeface="Times New Roman"/>
                <a:cs typeface="Times New Roman"/>
              </a:rPr>
              <a:t> </a:t>
            </a:r>
            <a:r>
              <a:rPr dirty="0" smtClean="0" sz="1200" spc="0">
                <a:solidFill>
                  <a:srgbClr val="252525"/>
                </a:solidFill>
                <a:latin typeface="Times New Roman"/>
                <a:cs typeface="Times New Roman"/>
              </a:rPr>
              <a:t>student lo</a:t>
            </a:r>
            <a:r>
              <a:rPr dirty="0" smtClean="0" sz="1200" spc="-5">
                <a:solidFill>
                  <a:srgbClr val="252525"/>
                </a:solidFill>
                <a:latin typeface="Times New Roman"/>
                <a:cs typeface="Times New Roman"/>
              </a:rPr>
              <a:t>a</a:t>
            </a:r>
            <a:r>
              <a:rPr dirty="0" smtClean="0" sz="1200" spc="0">
                <a:solidFill>
                  <a:srgbClr val="252525"/>
                </a:solidFill>
                <a:latin typeface="Times New Roman"/>
                <a:cs typeface="Times New Roman"/>
              </a:rPr>
              <a:t>ns, don’t </a:t>
            </a:r>
            <a:r>
              <a:rPr dirty="0" smtClean="0" sz="1200" spc="-5">
                <a:solidFill>
                  <a:srgbClr val="252525"/>
                </a:solidFill>
                <a:latin typeface="Times New Roman"/>
                <a:cs typeface="Times New Roman"/>
              </a:rPr>
              <a:t>r</a:t>
            </a:r>
            <a:r>
              <a:rPr dirty="0" smtClean="0" sz="1200" spc="0">
                <a:solidFill>
                  <a:srgbClr val="252525"/>
                </a:solidFill>
                <a:latin typeface="Times New Roman"/>
                <a:cs typeface="Times New Roman"/>
              </a:rPr>
              <a:t>isk </a:t>
            </a:r>
            <a:r>
              <a:rPr dirty="0" smtClean="0" sz="1200" spc="0">
                <a:solidFill>
                  <a:srgbClr val="252525"/>
                </a:solidFill>
                <a:latin typeface="Times New Roman"/>
                <a:cs typeface="Times New Roman"/>
              </a:rPr>
              <a:t>the </a:t>
            </a:r>
            <a:r>
              <a:rPr dirty="0" smtClean="0" sz="1200" spc="-10">
                <a:solidFill>
                  <a:srgbClr val="252525"/>
                </a:solidFill>
                <a:latin typeface="Times New Roman"/>
                <a:cs typeface="Times New Roman"/>
              </a:rPr>
              <a:t>r</a:t>
            </a:r>
            <a:r>
              <a:rPr dirty="0" smtClean="0" sz="1200" spc="-5">
                <a:solidFill>
                  <a:srgbClr val="252525"/>
                </a:solidFill>
                <a:latin typeface="Times New Roman"/>
                <a:cs typeface="Times New Roman"/>
              </a:rPr>
              <a:t>e</a:t>
            </a:r>
            <a:r>
              <a:rPr dirty="0" smtClean="0" sz="1200" spc="0">
                <a:solidFill>
                  <a:srgbClr val="252525"/>
                </a:solidFill>
                <a:latin typeface="Times New Roman"/>
                <a:cs typeface="Times New Roman"/>
              </a:rPr>
              <a:t>sults of l</a:t>
            </a:r>
            <a:r>
              <a:rPr dirty="0" smtClean="0" sz="1200" spc="-10">
                <a:solidFill>
                  <a:srgbClr val="252525"/>
                </a:solidFill>
                <a:latin typeface="Times New Roman"/>
                <a:cs typeface="Times New Roman"/>
              </a:rPr>
              <a:t>a</a:t>
            </a:r>
            <a:r>
              <a:rPr dirty="0" smtClean="0" sz="1200" spc="0">
                <a:solidFill>
                  <a:srgbClr val="252525"/>
                </a:solidFill>
                <a:latin typeface="Times New Roman"/>
                <a:cs typeface="Times New Roman"/>
              </a:rPr>
              <a:t>te</a:t>
            </a:r>
            <a:r>
              <a:rPr dirty="0" smtClean="0" sz="1200" spc="-5">
                <a:solidFill>
                  <a:srgbClr val="252525"/>
                </a:solidFill>
                <a:latin typeface="Times New Roman"/>
                <a:cs typeface="Times New Roman"/>
              </a:rPr>
              <a:t> </a:t>
            </a:r>
            <a:r>
              <a:rPr dirty="0" smtClean="0" sz="1200" spc="10">
                <a:solidFill>
                  <a:srgbClr val="252525"/>
                </a:solidFill>
                <a:latin typeface="Times New Roman"/>
                <a:cs typeface="Times New Roman"/>
              </a:rPr>
              <a:t>p</a:t>
            </a:r>
            <a:r>
              <a:rPr dirty="0" smtClean="0" sz="1200" spc="15">
                <a:solidFill>
                  <a:srgbClr val="252525"/>
                </a:solidFill>
                <a:latin typeface="Times New Roman"/>
                <a:cs typeface="Times New Roman"/>
              </a:rPr>
              <a:t>a</a:t>
            </a:r>
            <a:r>
              <a:rPr dirty="0" smtClean="0" sz="1200" spc="-40">
                <a:solidFill>
                  <a:srgbClr val="252525"/>
                </a:solidFill>
                <a:latin typeface="Times New Roman"/>
                <a:cs typeface="Times New Roman"/>
              </a:rPr>
              <a:t>y</a:t>
            </a:r>
            <a:r>
              <a:rPr dirty="0" smtClean="0" sz="1200" spc="10">
                <a:solidFill>
                  <a:srgbClr val="252525"/>
                </a:solidFill>
                <a:latin typeface="Times New Roman"/>
                <a:cs typeface="Times New Roman"/>
              </a:rPr>
              <a:t>m</a:t>
            </a:r>
            <a:r>
              <a:rPr dirty="0" smtClean="0" sz="1200" spc="-5">
                <a:solidFill>
                  <a:srgbClr val="252525"/>
                </a:solidFill>
                <a:latin typeface="Times New Roman"/>
                <a:cs typeface="Times New Roman"/>
              </a:rPr>
              <a:t>e</a:t>
            </a:r>
            <a:r>
              <a:rPr dirty="0" smtClean="0" sz="1200" spc="10">
                <a:solidFill>
                  <a:srgbClr val="252525"/>
                </a:solidFill>
                <a:latin typeface="Times New Roman"/>
                <a:cs typeface="Times New Roman"/>
              </a:rPr>
              <a:t>n</a:t>
            </a:r>
            <a:r>
              <a:rPr dirty="0" smtClean="0" sz="1200" spc="0">
                <a:solidFill>
                  <a:srgbClr val="252525"/>
                </a:solidFill>
                <a:latin typeface="Times New Roman"/>
                <a:cs typeface="Times New Roman"/>
              </a:rPr>
              <a:t>ts or loan d</a:t>
            </a:r>
            <a:r>
              <a:rPr dirty="0" smtClean="0" sz="1200" spc="-10">
                <a:solidFill>
                  <a:srgbClr val="252525"/>
                </a:solidFill>
                <a:latin typeface="Times New Roman"/>
                <a:cs typeface="Times New Roman"/>
              </a:rPr>
              <a:t>e</a:t>
            </a:r>
            <a:r>
              <a:rPr dirty="0" smtClean="0" sz="1200" spc="0">
                <a:solidFill>
                  <a:srgbClr val="252525"/>
                </a:solidFill>
                <a:latin typeface="Times New Roman"/>
                <a:cs typeface="Times New Roman"/>
              </a:rPr>
              <a:t>f</a:t>
            </a:r>
            <a:r>
              <a:rPr dirty="0" smtClean="0" sz="1200" spc="-10">
                <a:solidFill>
                  <a:srgbClr val="252525"/>
                </a:solidFill>
                <a:latin typeface="Times New Roman"/>
                <a:cs typeface="Times New Roman"/>
              </a:rPr>
              <a:t>a</a:t>
            </a:r>
            <a:r>
              <a:rPr dirty="0" smtClean="0" sz="1200" spc="0">
                <a:solidFill>
                  <a:srgbClr val="252525"/>
                </a:solidFill>
                <a:latin typeface="Times New Roman"/>
                <a:cs typeface="Times New Roman"/>
              </a:rPr>
              <a:t>ults.</a:t>
            </a:r>
            <a:r>
              <a:rPr dirty="0" smtClean="0" sz="1200" spc="0">
                <a:solidFill>
                  <a:srgbClr val="252525"/>
                </a:solidFill>
                <a:latin typeface="Times New Roman"/>
                <a:cs typeface="Times New Roman"/>
              </a:rPr>
              <a:t> H</a:t>
            </a:r>
            <a:r>
              <a:rPr dirty="0" smtClean="0" sz="1200" spc="-10">
                <a:solidFill>
                  <a:srgbClr val="252525"/>
                </a:solidFill>
                <a:latin typeface="Times New Roman"/>
                <a:cs typeface="Times New Roman"/>
              </a:rPr>
              <a:t>e</a:t>
            </a:r>
            <a:r>
              <a:rPr dirty="0" smtClean="0" sz="1200" spc="0">
                <a:solidFill>
                  <a:srgbClr val="252525"/>
                </a:solidFill>
                <a:latin typeface="Times New Roman"/>
                <a:cs typeface="Times New Roman"/>
              </a:rPr>
              <a:t>re</a:t>
            </a:r>
            <a:r>
              <a:rPr dirty="0" smtClean="0" sz="1200" spc="-10">
                <a:solidFill>
                  <a:srgbClr val="252525"/>
                </a:solidFill>
                <a:latin typeface="Times New Roman"/>
                <a:cs typeface="Times New Roman"/>
              </a:rPr>
              <a:t> </a:t>
            </a:r>
            <a:r>
              <a:rPr dirty="0" smtClean="0" sz="1200" spc="0">
                <a:solidFill>
                  <a:srgbClr val="252525"/>
                </a:solidFill>
                <a:latin typeface="Times New Roman"/>
                <a:cs typeface="Times New Roman"/>
              </a:rPr>
              <a:t>in our studio tod</a:t>
            </a:r>
            <a:r>
              <a:rPr dirty="0" smtClean="0" sz="1200" spc="20">
                <a:solidFill>
                  <a:srgbClr val="252525"/>
                </a:solidFill>
                <a:latin typeface="Times New Roman"/>
                <a:cs typeface="Times New Roman"/>
              </a:rPr>
              <a:t>a</a:t>
            </a:r>
            <a:r>
              <a:rPr dirty="0" smtClean="0" sz="1200" spc="0">
                <a:solidFill>
                  <a:srgbClr val="252525"/>
                </a:solidFill>
                <a:latin typeface="Times New Roman"/>
                <a:cs typeface="Times New Roman"/>
              </a:rPr>
              <a:t>y</a:t>
            </a:r>
            <a:r>
              <a:rPr dirty="0" smtClean="0" sz="1200" spc="-15">
                <a:solidFill>
                  <a:srgbClr val="252525"/>
                </a:solidFill>
                <a:latin typeface="Times New Roman"/>
                <a:cs typeface="Times New Roman"/>
              </a:rPr>
              <a:t> </a:t>
            </a:r>
            <a:r>
              <a:rPr dirty="0" smtClean="0" sz="1200" spc="0">
                <a:solidFill>
                  <a:srgbClr val="252525"/>
                </a:solidFill>
                <a:latin typeface="Times New Roman"/>
                <a:cs typeface="Times New Roman"/>
              </a:rPr>
              <a:t>Mr. </a:t>
            </a:r>
            <a:r>
              <a:rPr dirty="0" smtClean="0" sz="1200" spc="0" u="sng">
                <a:solidFill>
                  <a:srgbClr val="252525"/>
                </a:solidFill>
                <a:latin typeface="Times New Roman"/>
                <a:cs typeface="Times New Roman"/>
                <a:hlinkClick r:id="rId3"/>
              </a:rPr>
              <a:t>Bru</a:t>
            </a:r>
            <a:r>
              <a:rPr dirty="0" smtClean="0" sz="1200" spc="-10" u="sng">
                <a:solidFill>
                  <a:srgbClr val="252525"/>
                </a:solidFill>
                <a:latin typeface="Times New Roman"/>
                <a:cs typeface="Times New Roman"/>
                <a:hlinkClick r:id="rId3"/>
              </a:rPr>
              <a:t>c</a:t>
            </a:r>
            <a:r>
              <a:rPr dirty="0" smtClean="0" sz="1200" spc="0" u="sng">
                <a:solidFill>
                  <a:srgbClr val="252525"/>
                </a:solidFill>
                <a:latin typeface="Times New Roman"/>
                <a:cs typeface="Times New Roman"/>
                <a:hlinkClick r:id="rId3"/>
              </a:rPr>
              <a:t>e</a:t>
            </a:r>
            <a:r>
              <a:rPr dirty="0" smtClean="0" sz="1200" spc="-5" u="sng">
                <a:solidFill>
                  <a:srgbClr val="252525"/>
                </a:solidFill>
                <a:latin typeface="Times New Roman"/>
                <a:cs typeface="Times New Roman"/>
                <a:hlinkClick r:id="rId3"/>
              </a:rPr>
              <a:t> </a:t>
            </a:r>
            <a:r>
              <a:rPr dirty="0" smtClean="0" sz="1200" spc="0" u="sng">
                <a:solidFill>
                  <a:srgbClr val="252525"/>
                </a:solidFill>
                <a:latin typeface="Times New Roman"/>
                <a:cs typeface="Times New Roman"/>
                <a:hlinkClick r:id="rId3"/>
              </a:rPr>
              <a:t>M</a:t>
            </a:r>
            <a:r>
              <a:rPr dirty="0" smtClean="0" sz="1200" spc="-5" u="sng">
                <a:solidFill>
                  <a:srgbClr val="252525"/>
                </a:solidFill>
                <a:latin typeface="Times New Roman"/>
                <a:cs typeface="Times New Roman"/>
                <a:hlinkClick r:id="rId3"/>
              </a:rPr>
              <a:t>e</a:t>
            </a:r>
            <a:r>
              <a:rPr dirty="0" smtClean="0" sz="1200" spc="0" u="sng">
                <a:solidFill>
                  <a:srgbClr val="252525"/>
                </a:solidFill>
                <a:latin typeface="Times New Roman"/>
                <a:cs typeface="Times New Roman"/>
                <a:hlinkClick r:id="rId3"/>
              </a:rPr>
              <a:t>s</a:t>
            </a:r>
            <a:r>
              <a:rPr dirty="0" smtClean="0" sz="1200" spc="10" u="sng">
                <a:solidFill>
                  <a:srgbClr val="252525"/>
                </a:solidFill>
                <a:latin typeface="Times New Roman"/>
                <a:cs typeface="Times New Roman"/>
                <a:hlinkClick r:id="rId3"/>
              </a:rPr>
              <a:t>n</a:t>
            </a:r>
            <a:r>
              <a:rPr dirty="0" smtClean="0" sz="1200" spc="-5" u="sng">
                <a:solidFill>
                  <a:srgbClr val="252525"/>
                </a:solidFill>
                <a:latin typeface="Times New Roman"/>
                <a:cs typeface="Times New Roman"/>
                <a:hlinkClick r:id="rId3"/>
              </a:rPr>
              <a:t>e</a:t>
            </a:r>
            <a:r>
              <a:rPr dirty="0" smtClean="0" sz="1200" spc="0" u="sng">
                <a:solidFill>
                  <a:srgbClr val="252525"/>
                </a:solidFill>
                <a:latin typeface="Times New Roman"/>
                <a:cs typeface="Times New Roman"/>
                <a:hlinkClick r:id="rId3"/>
              </a:rPr>
              <a:t>koff</a:t>
            </a:r>
            <a:r>
              <a:rPr dirty="0" smtClean="0" sz="1200" spc="5">
                <a:solidFill>
                  <a:srgbClr val="252525"/>
                </a:solidFill>
                <a:latin typeface="Times New Roman"/>
                <a:cs typeface="Times New Roman"/>
                <a:hlinkClick r:id="rId3"/>
              </a:rPr>
              <a:t> </a:t>
            </a:r>
            <a:r>
              <a:rPr dirty="0" smtClean="0" sz="1200" spc="0">
                <a:solidFill>
                  <a:srgbClr val="252525"/>
                </a:solidFill>
                <a:latin typeface="Times New Roman"/>
                <a:cs typeface="Times New Roman"/>
              </a:rPr>
              <a:t>f</a:t>
            </a:r>
            <a:r>
              <a:rPr dirty="0" smtClean="0" sz="1200" spc="-10">
                <a:solidFill>
                  <a:srgbClr val="252525"/>
                </a:solidFill>
                <a:latin typeface="Times New Roman"/>
                <a:cs typeface="Times New Roman"/>
              </a:rPr>
              <a:t>r</a:t>
            </a:r>
            <a:r>
              <a:rPr dirty="0" smtClean="0" sz="1200" spc="10">
                <a:solidFill>
                  <a:srgbClr val="252525"/>
                </a:solidFill>
                <a:latin typeface="Times New Roman"/>
                <a:cs typeface="Times New Roman"/>
              </a:rPr>
              <a:t>o</a:t>
            </a:r>
            <a:r>
              <a:rPr dirty="0" smtClean="0" sz="1200" spc="0">
                <a:solidFill>
                  <a:srgbClr val="252525"/>
                </a:solidFill>
                <a:latin typeface="Times New Roman"/>
                <a:cs typeface="Times New Roman"/>
              </a:rPr>
              <a:t>m </a:t>
            </a:r>
            <a:r>
              <a:rPr dirty="0" smtClean="0" sz="1200" spc="5">
                <a:solidFill>
                  <a:srgbClr val="252525"/>
                </a:solidFill>
                <a:latin typeface="Times New Roman"/>
                <a:cs typeface="Times New Roman"/>
              </a:rPr>
              <a:t>F</a:t>
            </a:r>
            <a:r>
              <a:rPr dirty="0" smtClean="0" sz="1200" spc="0">
                <a:solidFill>
                  <a:srgbClr val="252525"/>
                </a:solidFill>
                <a:latin typeface="Times New Roman"/>
                <a:cs typeface="Times New Roman"/>
              </a:rPr>
              <a:t>lorida</a:t>
            </a:r>
            <a:r>
              <a:rPr dirty="0" smtClean="0" sz="1200" spc="-5">
                <a:solidFill>
                  <a:srgbClr val="252525"/>
                </a:solidFill>
                <a:latin typeface="Times New Roman"/>
                <a:cs typeface="Times New Roman"/>
              </a:rPr>
              <a:t> </a:t>
            </a:r>
            <a:r>
              <a:rPr dirty="0" smtClean="0" sz="1200" spc="0">
                <a:solidFill>
                  <a:srgbClr val="252525"/>
                </a:solidFill>
                <a:latin typeface="Times New Roman"/>
                <a:cs typeface="Times New Roman"/>
              </a:rPr>
              <a:t>student lo</a:t>
            </a:r>
            <a:r>
              <a:rPr dirty="0" smtClean="0" sz="1200" spc="-5">
                <a:solidFill>
                  <a:srgbClr val="252525"/>
                </a:solidFill>
                <a:latin typeface="Times New Roman"/>
                <a:cs typeface="Times New Roman"/>
              </a:rPr>
              <a:t>a</a:t>
            </a:r>
            <a:r>
              <a:rPr dirty="0" smtClean="0" sz="1200" spc="0">
                <a:solidFill>
                  <a:srgbClr val="252525"/>
                </a:solidFill>
                <a:latin typeface="Times New Roman"/>
                <a:cs typeface="Times New Roman"/>
              </a:rPr>
              <a:t>n </a:t>
            </a:r>
            <a:r>
              <a:rPr dirty="0" smtClean="0" sz="1200" spc="-5">
                <a:solidFill>
                  <a:srgbClr val="252525"/>
                </a:solidFill>
                <a:latin typeface="Times New Roman"/>
                <a:cs typeface="Times New Roman"/>
              </a:rPr>
              <a:t>c</a:t>
            </a:r>
            <a:r>
              <a:rPr dirty="0" smtClean="0" sz="1200" spc="0">
                <a:solidFill>
                  <a:srgbClr val="252525"/>
                </a:solidFill>
                <a:latin typeface="Times New Roman"/>
                <a:cs typeface="Times New Roman"/>
              </a:rPr>
              <a:t>onsolidation exp</a:t>
            </a:r>
            <a:r>
              <a:rPr dirty="0" smtClean="0" sz="1200" spc="-10">
                <a:solidFill>
                  <a:srgbClr val="252525"/>
                </a:solidFill>
                <a:latin typeface="Times New Roman"/>
                <a:cs typeface="Times New Roman"/>
              </a:rPr>
              <a:t>e</a:t>
            </a:r>
            <a:r>
              <a:rPr dirty="0" smtClean="0" sz="1200" spc="0">
                <a:solidFill>
                  <a:srgbClr val="252525"/>
                </a:solidFill>
                <a:latin typeface="Times New Roman"/>
                <a:cs typeface="Times New Roman"/>
              </a:rPr>
              <a:t>rt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ts val="1395"/>
              </a:lnSpc>
            </a:pPr>
            <a:r>
              <a:rPr dirty="0" smtClean="0" sz="1200">
                <a:solidFill>
                  <a:srgbClr val="252525"/>
                </a:solidFill>
                <a:latin typeface="Times New Roman"/>
                <a:cs typeface="Times New Roman"/>
              </a:rPr>
              <a:t>discuss how</a:t>
            </a:r>
            <a:r>
              <a:rPr dirty="0" smtClean="0" sz="1200" spc="5">
                <a:solidFill>
                  <a:srgbClr val="252525"/>
                </a:solidFill>
                <a:latin typeface="Times New Roman"/>
                <a:cs typeface="Times New Roman"/>
              </a:rPr>
              <a:t> </a:t>
            </a:r>
            <a:r>
              <a:rPr dirty="0" smtClean="0" sz="1200" spc="-25">
                <a:solidFill>
                  <a:srgbClr val="252525"/>
                </a:solidFill>
                <a:latin typeface="Times New Roman"/>
                <a:cs typeface="Times New Roman"/>
              </a:rPr>
              <a:t>y</a:t>
            </a:r>
            <a:r>
              <a:rPr dirty="0" smtClean="0" sz="1200" spc="0">
                <a:solidFill>
                  <a:srgbClr val="252525"/>
                </a:solidFill>
                <a:latin typeface="Times New Roman"/>
                <a:cs typeface="Times New Roman"/>
              </a:rPr>
              <a:t>ou</a:t>
            </a:r>
            <a:r>
              <a:rPr dirty="0" smtClean="0" sz="1200" spc="10">
                <a:solidFill>
                  <a:srgbClr val="252525"/>
                </a:solidFill>
                <a:latin typeface="Times New Roman"/>
                <a:cs typeface="Times New Roman"/>
              </a:rPr>
              <a:t> </a:t>
            </a:r>
            <a:r>
              <a:rPr dirty="0" smtClean="0" sz="1200" spc="-5">
                <a:latin typeface="Times New Roman"/>
                <a:cs typeface="Times New Roman"/>
              </a:rPr>
              <a:t>ca</a:t>
            </a:r>
            <a:r>
              <a:rPr dirty="0" smtClean="0" sz="1200" spc="0">
                <a:latin typeface="Times New Roman"/>
                <a:cs typeface="Times New Roman"/>
              </a:rPr>
              <a:t>n g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t</a:t>
            </a:r>
            <a:r>
              <a:rPr dirty="0" smtClean="0" sz="1200" spc="10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h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lp with</a:t>
            </a:r>
            <a:r>
              <a:rPr dirty="0" smtClean="0" sz="1200" spc="10">
                <a:latin typeface="Times New Roman"/>
                <a:cs typeface="Times New Roman"/>
              </a:rPr>
              <a:t> </a:t>
            </a:r>
            <a:r>
              <a:rPr dirty="0" smtClean="0" sz="1200" spc="-25">
                <a:latin typeface="Times New Roman"/>
                <a:cs typeface="Times New Roman"/>
              </a:rPr>
              <a:t>y</a:t>
            </a:r>
            <a:r>
              <a:rPr dirty="0" smtClean="0" sz="1200" spc="0">
                <a:latin typeface="Times New Roman"/>
                <a:cs typeface="Times New Roman"/>
              </a:rPr>
              <a:t>our Stud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nt</a:t>
            </a:r>
            <a:r>
              <a:rPr dirty="0" smtClean="0" sz="1200" spc="10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Lo</a:t>
            </a:r>
            <a:r>
              <a:rPr dirty="0" smtClean="0" sz="1200" spc="-10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n D</a:t>
            </a:r>
            <a:r>
              <a:rPr dirty="0" smtClean="0" sz="1200" spc="-10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bt,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ts val="900"/>
              </a:lnSpc>
              <a:spcBef>
                <a:spcPts val="35"/>
              </a:spcBef>
            </a:pPr>
            <a:endParaRPr sz="900"/>
          </a:p>
          <a:p>
            <a:pPr marL="12700">
              <a:lnSpc>
                <a:spcPct val="100000"/>
              </a:lnSpc>
            </a:pPr>
            <a:r>
              <a:rPr dirty="0" smtClean="0" sz="1200">
                <a:latin typeface="Times New Roman"/>
                <a:cs typeface="Times New Roman"/>
              </a:rPr>
              <a:t>So </a:t>
            </a:r>
            <a:r>
              <a:rPr dirty="0" smtClean="0" sz="1200" u="sng">
                <a:solidFill>
                  <a:srgbClr val="0000FF"/>
                </a:solidFill>
                <a:latin typeface="Times New Roman"/>
                <a:cs typeface="Times New Roman"/>
                <a:hlinkClick r:id="rId4"/>
              </a:rPr>
              <a:t>Bru</a:t>
            </a:r>
            <a:r>
              <a:rPr dirty="0" smtClean="0" sz="1200" spc="-10" u="sng">
                <a:solidFill>
                  <a:srgbClr val="0000FF"/>
                </a:solidFill>
                <a:latin typeface="Times New Roman"/>
                <a:cs typeface="Times New Roman"/>
                <a:hlinkClick r:id="rId4"/>
              </a:rPr>
              <a:t>c</a:t>
            </a:r>
            <a:r>
              <a:rPr dirty="0" smtClean="0" sz="1200" spc="0" u="sng">
                <a:solidFill>
                  <a:srgbClr val="0000FF"/>
                </a:solidFill>
                <a:latin typeface="Times New Roman"/>
                <a:cs typeface="Times New Roman"/>
                <a:hlinkClick r:id="rId4"/>
              </a:rPr>
              <a:t>e</a:t>
            </a:r>
            <a:r>
              <a:rPr dirty="0" smtClean="0" sz="1200" spc="-10" u="sng">
                <a:solidFill>
                  <a:srgbClr val="0000FF"/>
                </a:solidFill>
                <a:latin typeface="Times New Roman"/>
                <a:cs typeface="Times New Roman"/>
                <a:hlinkClick r:id="rId4"/>
              </a:rPr>
              <a:t> </a:t>
            </a:r>
            <a:r>
              <a:rPr dirty="0" smtClean="0" sz="1200" spc="0" u="sng">
                <a:solidFill>
                  <a:srgbClr val="0000FF"/>
                </a:solidFill>
                <a:latin typeface="Times New Roman"/>
                <a:cs typeface="Times New Roman"/>
                <a:hlinkClick r:id="rId4"/>
              </a:rPr>
              <a:t>M</a:t>
            </a:r>
            <a:r>
              <a:rPr dirty="0" smtClean="0" sz="1200" spc="-5" u="sng">
                <a:solidFill>
                  <a:srgbClr val="0000FF"/>
                </a:solidFill>
                <a:latin typeface="Times New Roman"/>
                <a:cs typeface="Times New Roman"/>
                <a:hlinkClick r:id="rId4"/>
              </a:rPr>
              <a:t>e</a:t>
            </a:r>
            <a:r>
              <a:rPr dirty="0" smtClean="0" sz="1200" spc="0" u="sng">
                <a:solidFill>
                  <a:srgbClr val="0000FF"/>
                </a:solidFill>
                <a:latin typeface="Times New Roman"/>
                <a:cs typeface="Times New Roman"/>
                <a:hlinkClick r:id="rId4"/>
              </a:rPr>
              <a:t>sn</a:t>
            </a:r>
            <a:r>
              <a:rPr dirty="0" smtClean="0" sz="1200" spc="-5" u="sng">
                <a:solidFill>
                  <a:srgbClr val="0000FF"/>
                </a:solidFill>
                <a:latin typeface="Times New Roman"/>
                <a:cs typeface="Times New Roman"/>
                <a:hlinkClick r:id="rId4"/>
              </a:rPr>
              <a:t>e</a:t>
            </a:r>
            <a:r>
              <a:rPr dirty="0" smtClean="0" sz="1200" spc="0" u="sng">
                <a:solidFill>
                  <a:srgbClr val="0000FF"/>
                </a:solidFill>
                <a:latin typeface="Times New Roman"/>
                <a:cs typeface="Times New Roman"/>
                <a:hlinkClick r:id="rId4"/>
              </a:rPr>
              <a:t>ko</a:t>
            </a:r>
            <a:r>
              <a:rPr dirty="0" smtClean="0" sz="1200" spc="5" u="sng">
                <a:solidFill>
                  <a:srgbClr val="0000FF"/>
                </a:solidFill>
                <a:latin typeface="Times New Roman"/>
                <a:cs typeface="Times New Roman"/>
                <a:hlinkClick r:id="rId4"/>
              </a:rPr>
              <a:t>f</a:t>
            </a:r>
            <a:r>
              <a:rPr dirty="0" smtClean="0" sz="1200" spc="0" u="sng">
                <a:solidFill>
                  <a:srgbClr val="0000FF"/>
                </a:solidFill>
                <a:latin typeface="Times New Roman"/>
                <a:cs typeface="Times New Roman"/>
                <a:hlinkClick r:id="rId4"/>
              </a:rPr>
              <a:t>f</a:t>
            </a:r>
            <a:r>
              <a:rPr dirty="0" smtClean="0" sz="1200" spc="-5">
                <a:solidFill>
                  <a:srgbClr val="0000FF"/>
                </a:solidFill>
                <a:latin typeface="Times New Roman"/>
                <a:cs typeface="Times New Roman"/>
                <a:hlinkClick r:id="rId4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lets</a:t>
            </a:r>
            <a:r>
              <a:rPr dirty="0" smtClean="0" sz="1200" spc="10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sta</a:t>
            </a:r>
            <a:r>
              <a:rPr dirty="0" smtClean="0" sz="1200" spc="-5">
                <a:latin typeface="Times New Roman"/>
                <a:cs typeface="Times New Roman"/>
              </a:rPr>
              <a:t>r</a:t>
            </a:r>
            <a:r>
              <a:rPr dirty="0" smtClean="0" sz="1200" spc="0">
                <a:latin typeface="Times New Roman"/>
                <a:cs typeface="Times New Roman"/>
              </a:rPr>
              <a:t>t our tod</a:t>
            </a:r>
            <a:r>
              <a:rPr dirty="0" smtClean="0" sz="1200" spc="15">
                <a:latin typeface="Times New Roman"/>
                <a:cs typeface="Times New Roman"/>
              </a:rPr>
              <a:t>a</a:t>
            </a:r>
            <a:r>
              <a:rPr dirty="0" smtClean="0" sz="1200" spc="-25">
                <a:latin typeface="Times New Roman"/>
                <a:cs typeface="Times New Roman"/>
              </a:rPr>
              <a:t>y</a:t>
            </a:r>
            <a:r>
              <a:rPr dirty="0" smtClean="0" sz="1200" spc="0">
                <a:latin typeface="Times New Roman"/>
                <a:cs typeface="Times New Roman"/>
              </a:rPr>
              <a:t>’s topic </a:t>
            </a:r>
            <a:r>
              <a:rPr dirty="0" smtClean="0" sz="1200" spc="-5">
                <a:latin typeface="Times New Roman"/>
                <a:cs typeface="Times New Roman"/>
              </a:rPr>
              <a:t>w</a:t>
            </a:r>
            <a:r>
              <a:rPr dirty="0" smtClean="0" sz="1200" spc="10">
                <a:latin typeface="Times New Roman"/>
                <a:cs typeface="Times New Roman"/>
              </a:rPr>
              <a:t>h</a:t>
            </a:r>
            <a:r>
              <a:rPr dirty="0" smtClean="0" sz="1200" spc="0">
                <a:latin typeface="Times New Roman"/>
                <a:cs typeface="Times New Roman"/>
              </a:rPr>
              <a:t>ich </a:t>
            </a:r>
            <a:r>
              <a:rPr dirty="0" smtClean="0" sz="1200" spc="-10">
                <a:latin typeface="Times New Roman"/>
                <a:cs typeface="Times New Roman"/>
              </a:rPr>
              <a:t>c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n h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lp our liste</a:t>
            </a:r>
            <a:r>
              <a:rPr dirty="0" smtClean="0" sz="1200" spc="5">
                <a:latin typeface="Times New Roman"/>
                <a:cs typeface="Times New Roman"/>
              </a:rPr>
              <a:t>n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r</a:t>
            </a:r>
            <a:r>
              <a:rPr dirty="0" smtClean="0" sz="1200" spc="5">
                <a:latin typeface="Times New Roman"/>
                <a:cs typeface="Times New Roman"/>
              </a:rPr>
              <a:t>s</a:t>
            </a:r>
            <a:r>
              <a:rPr dirty="0" smtClean="0" sz="1200" spc="0">
                <a:latin typeface="Times New Roman"/>
                <a:cs typeface="Times New Roman"/>
              </a:rPr>
              <a:t>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ts val="750"/>
              </a:lnSpc>
              <a:spcBef>
                <a:spcPts val="9"/>
              </a:spcBef>
            </a:pPr>
            <a:endParaRPr sz="750"/>
          </a:p>
          <a:p>
            <a:pPr marL="12700" marR="483234">
              <a:lnSpc>
                <a:spcPct val="117300"/>
              </a:lnSpc>
            </a:pPr>
            <a:r>
              <a:rPr dirty="0" smtClean="0" sz="1100" b="1">
                <a:latin typeface="Calibri"/>
                <a:cs typeface="Calibri"/>
              </a:rPr>
              <a:t>I</a:t>
            </a:r>
            <a:r>
              <a:rPr dirty="0" smtClean="0" sz="1100" spc="-5" b="1">
                <a:latin typeface="Calibri"/>
                <a:cs typeface="Calibri"/>
              </a:rPr>
              <a:t>n</a:t>
            </a:r>
            <a:r>
              <a:rPr dirty="0" smtClean="0" sz="1100" spc="5" b="1">
                <a:latin typeface="Calibri"/>
                <a:cs typeface="Calibri"/>
              </a:rPr>
              <a:t>c</a:t>
            </a:r>
            <a:r>
              <a:rPr dirty="0" smtClean="0" sz="1100" spc="-5" b="1">
                <a:latin typeface="Calibri"/>
                <a:cs typeface="Calibri"/>
              </a:rPr>
              <a:t>o</a:t>
            </a:r>
            <a:r>
              <a:rPr dirty="0" smtClean="0" sz="1100" spc="0" b="1">
                <a:latin typeface="Calibri"/>
                <a:cs typeface="Calibri"/>
              </a:rPr>
              <a:t>m</a:t>
            </a:r>
            <a:r>
              <a:rPr dirty="0" smtClean="0" sz="1100" spc="-5" b="1">
                <a:latin typeface="Calibri"/>
                <a:cs typeface="Calibri"/>
              </a:rPr>
              <a:t>e</a:t>
            </a:r>
            <a:r>
              <a:rPr dirty="0" smtClean="0" sz="1100" spc="-15" b="1">
                <a:latin typeface="Calibri"/>
                <a:cs typeface="Calibri"/>
              </a:rPr>
              <a:t>-</a:t>
            </a:r>
            <a:r>
              <a:rPr dirty="0" smtClean="0" sz="1100" spc="0" b="1">
                <a:latin typeface="Calibri"/>
                <a:cs typeface="Calibri"/>
              </a:rPr>
              <a:t>B</a:t>
            </a:r>
            <a:r>
              <a:rPr dirty="0" smtClean="0" sz="1100" spc="-10" b="1">
                <a:latin typeface="Calibri"/>
                <a:cs typeface="Calibri"/>
              </a:rPr>
              <a:t>a</a:t>
            </a:r>
            <a:r>
              <a:rPr dirty="0" smtClean="0" sz="1100" spc="0" b="1">
                <a:latin typeface="Calibri"/>
                <a:cs typeface="Calibri"/>
              </a:rPr>
              <a:t>s</a:t>
            </a:r>
            <a:r>
              <a:rPr dirty="0" smtClean="0" sz="1100" spc="-5" b="1">
                <a:latin typeface="Calibri"/>
                <a:cs typeface="Calibri"/>
              </a:rPr>
              <a:t>e</a:t>
            </a:r>
            <a:r>
              <a:rPr dirty="0" smtClean="0" sz="1100" spc="0" b="1">
                <a:latin typeface="Calibri"/>
                <a:cs typeface="Calibri"/>
              </a:rPr>
              <a:t>d</a:t>
            </a:r>
            <a:r>
              <a:rPr dirty="0" smtClean="0" sz="1100" spc="-5" b="1">
                <a:latin typeface="Calibri"/>
                <a:cs typeface="Calibri"/>
              </a:rPr>
              <a:t> </a:t>
            </a:r>
            <a:r>
              <a:rPr dirty="0" smtClean="0" sz="1100" spc="0" b="1">
                <a:latin typeface="Calibri"/>
                <a:cs typeface="Calibri"/>
              </a:rPr>
              <a:t>R</a:t>
            </a:r>
            <a:r>
              <a:rPr dirty="0" smtClean="0" sz="1100" spc="-5" b="1">
                <a:latin typeface="Calibri"/>
                <a:cs typeface="Calibri"/>
              </a:rPr>
              <a:t>ep</a:t>
            </a:r>
            <a:r>
              <a:rPr dirty="0" smtClean="0" sz="1100" spc="-10" b="1">
                <a:latin typeface="Calibri"/>
                <a:cs typeface="Calibri"/>
              </a:rPr>
              <a:t>a</a:t>
            </a:r>
            <a:r>
              <a:rPr dirty="0" smtClean="0" sz="1100" spc="0" b="1">
                <a:latin typeface="Calibri"/>
                <a:cs typeface="Calibri"/>
              </a:rPr>
              <a:t>yme</a:t>
            </a:r>
            <a:r>
              <a:rPr dirty="0" smtClean="0" sz="1100" spc="-10" b="1">
                <a:latin typeface="Calibri"/>
                <a:cs typeface="Calibri"/>
              </a:rPr>
              <a:t>n</a:t>
            </a:r>
            <a:r>
              <a:rPr dirty="0" smtClean="0" sz="1100" spc="0" b="1">
                <a:latin typeface="Calibri"/>
                <a:cs typeface="Calibri"/>
              </a:rPr>
              <a:t>t</a:t>
            </a:r>
            <a:r>
              <a:rPr dirty="0" smtClean="0" sz="1100" spc="-15" b="1">
                <a:latin typeface="Calibri"/>
                <a:cs typeface="Calibri"/>
              </a:rPr>
              <a:t> </a:t>
            </a:r>
            <a:r>
              <a:rPr dirty="0" smtClean="0" sz="1100" spc="0">
                <a:latin typeface="Calibri"/>
                <a:cs typeface="Calibri"/>
              </a:rPr>
              <a:t>is an</a:t>
            </a:r>
            <a:r>
              <a:rPr dirty="0" smtClean="0" sz="1100" spc="-5">
                <a:latin typeface="Calibri"/>
                <a:cs typeface="Calibri"/>
              </a:rPr>
              <a:t> </a:t>
            </a:r>
            <a:r>
              <a:rPr dirty="0" smtClean="0" sz="1100" spc="5">
                <a:latin typeface="Calibri"/>
                <a:cs typeface="Calibri"/>
              </a:rPr>
              <a:t>o</a:t>
            </a:r>
            <a:r>
              <a:rPr dirty="0" smtClean="0" sz="1100" spc="-5">
                <a:latin typeface="Calibri"/>
                <a:cs typeface="Calibri"/>
              </a:rPr>
              <a:t>p</a:t>
            </a:r>
            <a:r>
              <a:rPr dirty="0" smtClean="0" sz="1100" spc="0">
                <a:latin typeface="Calibri"/>
                <a:cs typeface="Calibri"/>
              </a:rPr>
              <a:t>t</a:t>
            </a:r>
            <a:r>
              <a:rPr dirty="0" smtClean="0" sz="1100" spc="-15">
                <a:latin typeface="Calibri"/>
                <a:cs typeface="Calibri"/>
              </a:rPr>
              <a:t>i</a:t>
            </a:r>
            <a:r>
              <a:rPr dirty="0" smtClean="0" sz="1100" spc="5">
                <a:latin typeface="Calibri"/>
                <a:cs typeface="Calibri"/>
              </a:rPr>
              <a:t>o</a:t>
            </a:r>
            <a:r>
              <a:rPr dirty="0" smtClean="0" sz="1100" spc="0">
                <a:latin typeface="Calibri"/>
                <a:cs typeface="Calibri"/>
              </a:rPr>
              <a:t>n</a:t>
            </a:r>
            <a:r>
              <a:rPr dirty="0" smtClean="0" sz="1100" spc="-5">
                <a:latin typeface="Calibri"/>
                <a:cs typeface="Calibri"/>
              </a:rPr>
              <a:t> </a:t>
            </a:r>
            <a:r>
              <a:rPr dirty="0" smtClean="0" sz="1100" spc="0">
                <a:latin typeface="Calibri"/>
                <a:cs typeface="Calibri"/>
              </a:rPr>
              <a:t>if</a:t>
            </a:r>
            <a:r>
              <a:rPr dirty="0" smtClean="0" sz="1100" spc="-10">
                <a:latin typeface="Calibri"/>
                <a:cs typeface="Calibri"/>
              </a:rPr>
              <a:t> y</a:t>
            </a:r>
            <a:r>
              <a:rPr dirty="0" smtClean="0" sz="1100" spc="5">
                <a:latin typeface="Calibri"/>
                <a:cs typeface="Calibri"/>
              </a:rPr>
              <a:t>o</a:t>
            </a:r>
            <a:r>
              <a:rPr dirty="0" smtClean="0" sz="1100" spc="0">
                <a:latin typeface="Calibri"/>
                <a:cs typeface="Calibri"/>
              </a:rPr>
              <a:t>u</a:t>
            </a:r>
            <a:r>
              <a:rPr dirty="0" smtClean="0" sz="1100" spc="-5">
                <a:latin typeface="Calibri"/>
                <a:cs typeface="Calibri"/>
              </a:rPr>
              <a:t> </a:t>
            </a:r>
            <a:r>
              <a:rPr dirty="0" smtClean="0" sz="1100" spc="0">
                <a:latin typeface="Calibri"/>
                <a:cs typeface="Calibri"/>
              </a:rPr>
              <a:t>ha</a:t>
            </a:r>
            <a:r>
              <a:rPr dirty="0" smtClean="0" sz="1100" spc="-10">
                <a:latin typeface="Calibri"/>
                <a:cs typeface="Calibri"/>
              </a:rPr>
              <a:t>v</a:t>
            </a:r>
            <a:r>
              <a:rPr dirty="0" smtClean="0" sz="1100" spc="0">
                <a:latin typeface="Calibri"/>
                <a:cs typeface="Calibri"/>
              </a:rPr>
              <a:t>e a h</a:t>
            </a:r>
            <a:r>
              <a:rPr dirty="0" smtClean="0" sz="1100" spc="-20">
                <a:latin typeface="Calibri"/>
                <a:cs typeface="Calibri"/>
              </a:rPr>
              <a:t>i</a:t>
            </a:r>
            <a:r>
              <a:rPr dirty="0" smtClean="0" sz="1100" spc="-5">
                <a:latin typeface="Calibri"/>
                <a:cs typeface="Calibri"/>
              </a:rPr>
              <a:t>g</a:t>
            </a:r>
            <a:r>
              <a:rPr dirty="0" smtClean="0" sz="1100" spc="0">
                <a:latin typeface="Calibri"/>
                <a:cs typeface="Calibri"/>
              </a:rPr>
              <a:t>h</a:t>
            </a:r>
            <a:r>
              <a:rPr dirty="0" smtClean="0" sz="1100" spc="-5">
                <a:latin typeface="Calibri"/>
                <a:cs typeface="Calibri"/>
              </a:rPr>
              <a:t> </a:t>
            </a:r>
            <a:r>
              <a:rPr dirty="0" smtClean="0" sz="1100" spc="0">
                <a:latin typeface="Calibri"/>
                <a:cs typeface="Calibri"/>
              </a:rPr>
              <a:t>debt relat</a:t>
            </a:r>
            <a:r>
              <a:rPr dirty="0" smtClean="0" sz="1100" spc="-10">
                <a:latin typeface="Calibri"/>
                <a:cs typeface="Calibri"/>
              </a:rPr>
              <a:t>i</a:t>
            </a:r>
            <a:r>
              <a:rPr dirty="0" smtClean="0" sz="1100" spc="0">
                <a:latin typeface="Calibri"/>
                <a:cs typeface="Calibri"/>
              </a:rPr>
              <a:t>ve</a:t>
            </a:r>
            <a:r>
              <a:rPr dirty="0" smtClean="0" sz="1100" spc="-10">
                <a:latin typeface="Calibri"/>
                <a:cs typeface="Calibri"/>
              </a:rPr>
              <a:t> t</a:t>
            </a:r>
            <a:r>
              <a:rPr dirty="0" smtClean="0" sz="1100" spc="0">
                <a:latin typeface="Calibri"/>
                <a:cs typeface="Calibri"/>
              </a:rPr>
              <a:t>o</a:t>
            </a:r>
            <a:r>
              <a:rPr dirty="0" smtClean="0" sz="1100" spc="5">
                <a:latin typeface="Calibri"/>
                <a:cs typeface="Calibri"/>
              </a:rPr>
              <a:t> </a:t>
            </a:r>
            <a:r>
              <a:rPr dirty="0" smtClean="0" sz="1100" spc="-10">
                <a:latin typeface="Calibri"/>
                <a:cs typeface="Calibri"/>
              </a:rPr>
              <a:t>y</a:t>
            </a:r>
            <a:r>
              <a:rPr dirty="0" smtClean="0" sz="1100" spc="5">
                <a:latin typeface="Calibri"/>
                <a:cs typeface="Calibri"/>
              </a:rPr>
              <a:t>o</a:t>
            </a:r>
            <a:r>
              <a:rPr dirty="0" smtClean="0" sz="1100" spc="-5">
                <a:latin typeface="Calibri"/>
                <a:cs typeface="Calibri"/>
              </a:rPr>
              <a:t>u</a:t>
            </a:r>
            <a:r>
              <a:rPr dirty="0" smtClean="0" sz="1100" spc="0">
                <a:latin typeface="Calibri"/>
                <a:cs typeface="Calibri"/>
              </a:rPr>
              <a:t>r i</a:t>
            </a:r>
            <a:r>
              <a:rPr dirty="0" smtClean="0" sz="1100" spc="-5">
                <a:latin typeface="Calibri"/>
                <a:cs typeface="Calibri"/>
              </a:rPr>
              <a:t>n</a:t>
            </a:r>
            <a:r>
              <a:rPr dirty="0" smtClean="0" sz="1100" spc="-15">
                <a:latin typeface="Calibri"/>
                <a:cs typeface="Calibri"/>
              </a:rPr>
              <a:t>c</a:t>
            </a:r>
            <a:r>
              <a:rPr dirty="0" smtClean="0" sz="1100" spc="5">
                <a:latin typeface="Calibri"/>
                <a:cs typeface="Calibri"/>
              </a:rPr>
              <a:t>o</a:t>
            </a:r>
            <a:r>
              <a:rPr dirty="0" smtClean="0" sz="1100" spc="-10">
                <a:latin typeface="Calibri"/>
                <a:cs typeface="Calibri"/>
              </a:rPr>
              <a:t>m</a:t>
            </a:r>
            <a:r>
              <a:rPr dirty="0" smtClean="0" sz="1100" spc="0">
                <a:latin typeface="Calibri"/>
                <a:cs typeface="Calibri"/>
              </a:rPr>
              <a:t>e. T</a:t>
            </a:r>
            <a:r>
              <a:rPr dirty="0" smtClean="0" sz="1100" spc="-5">
                <a:latin typeface="Calibri"/>
                <a:cs typeface="Calibri"/>
              </a:rPr>
              <a:t>h</a:t>
            </a:r>
            <a:r>
              <a:rPr dirty="0" smtClean="0" sz="1100" spc="0">
                <a:latin typeface="Calibri"/>
                <a:cs typeface="Calibri"/>
              </a:rPr>
              <a:t>is p</a:t>
            </a:r>
            <a:r>
              <a:rPr dirty="0" smtClean="0" sz="1100" spc="-5">
                <a:latin typeface="Calibri"/>
                <a:cs typeface="Calibri"/>
              </a:rPr>
              <a:t>l</a:t>
            </a:r>
            <a:r>
              <a:rPr dirty="0" smtClean="0" sz="1100" spc="0">
                <a:latin typeface="Calibri"/>
                <a:cs typeface="Calibri"/>
              </a:rPr>
              <a:t>an</a:t>
            </a:r>
            <a:r>
              <a:rPr dirty="0" smtClean="0" sz="1100" spc="0">
                <a:latin typeface="Calibri"/>
                <a:cs typeface="Calibri"/>
              </a:rPr>
              <a:t> calc</a:t>
            </a:r>
            <a:r>
              <a:rPr dirty="0" smtClean="0" sz="1100" spc="-5">
                <a:latin typeface="Calibri"/>
                <a:cs typeface="Calibri"/>
              </a:rPr>
              <a:t>u</a:t>
            </a:r>
            <a:r>
              <a:rPr dirty="0" smtClean="0" sz="1100" spc="0">
                <a:latin typeface="Calibri"/>
                <a:cs typeface="Calibri"/>
              </a:rPr>
              <a:t>lates</a:t>
            </a:r>
            <a:r>
              <a:rPr dirty="0" smtClean="0" sz="1100" spc="-10">
                <a:latin typeface="Calibri"/>
                <a:cs typeface="Calibri"/>
              </a:rPr>
              <a:t> </a:t>
            </a:r>
            <a:r>
              <a:rPr dirty="0" smtClean="0" sz="1100" spc="-5">
                <a:latin typeface="Calibri"/>
                <a:cs typeface="Calibri"/>
              </a:rPr>
              <a:t>m</a:t>
            </a:r>
            <a:r>
              <a:rPr dirty="0" smtClean="0" sz="1100" spc="5">
                <a:latin typeface="Calibri"/>
                <a:cs typeface="Calibri"/>
              </a:rPr>
              <a:t>o</a:t>
            </a:r>
            <a:r>
              <a:rPr dirty="0" smtClean="0" sz="1100" spc="-5">
                <a:latin typeface="Calibri"/>
                <a:cs typeface="Calibri"/>
              </a:rPr>
              <a:t>n</a:t>
            </a:r>
            <a:r>
              <a:rPr dirty="0" smtClean="0" sz="1100" spc="0">
                <a:latin typeface="Calibri"/>
                <a:cs typeface="Calibri"/>
              </a:rPr>
              <a:t>th</a:t>
            </a:r>
            <a:r>
              <a:rPr dirty="0" smtClean="0" sz="1100" spc="-5">
                <a:latin typeface="Calibri"/>
                <a:cs typeface="Calibri"/>
              </a:rPr>
              <a:t>l</a:t>
            </a:r>
            <a:r>
              <a:rPr dirty="0" smtClean="0" sz="1100" spc="0">
                <a:latin typeface="Calibri"/>
                <a:cs typeface="Calibri"/>
              </a:rPr>
              <a:t>y</a:t>
            </a:r>
            <a:r>
              <a:rPr dirty="0" smtClean="0" sz="1100" spc="-10">
                <a:latin typeface="Calibri"/>
                <a:cs typeface="Calibri"/>
              </a:rPr>
              <a:t> </a:t>
            </a:r>
            <a:r>
              <a:rPr dirty="0" smtClean="0" sz="1100" spc="0">
                <a:latin typeface="Calibri"/>
                <a:cs typeface="Calibri"/>
              </a:rPr>
              <a:t>pa</a:t>
            </a:r>
            <a:r>
              <a:rPr dirty="0" smtClean="0" sz="1100" spc="-10">
                <a:latin typeface="Calibri"/>
                <a:cs typeface="Calibri"/>
              </a:rPr>
              <a:t>y</a:t>
            </a:r>
            <a:r>
              <a:rPr dirty="0" smtClean="0" sz="1100" spc="0">
                <a:latin typeface="Calibri"/>
                <a:cs typeface="Calibri"/>
              </a:rPr>
              <a:t>me</a:t>
            </a:r>
            <a:r>
              <a:rPr dirty="0" smtClean="0" sz="1100" spc="-15">
                <a:latin typeface="Calibri"/>
                <a:cs typeface="Calibri"/>
              </a:rPr>
              <a:t>n</a:t>
            </a:r>
            <a:r>
              <a:rPr dirty="0" smtClean="0" sz="1100" spc="0">
                <a:latin typeface="Calibri"/>
                <a:cs typeface="Calibri"/>
              </a:rPr>
              <a:t>ts</a:t>
            </a:r>
            <a:r>
              <a:rPr dirty="0" smtClean="0" sz="1100" spc="5">
                <a:latin typeface="Calibri"/>
                <a:cs typeface="Calibri"/>
              </a:rPr>
              <a:t> </a:t>
            </a:r>
            <a:r>
              <a:rPr dirty="0" smtClean="0" sz="1100" spc="-5">
                <a:latin typeface="Calibri"/>
                <a:cs typeface="Calibri"/>
              </a:rPr>
              <a:t>b</a:t>
            </a:r>
            <a:r>
              <a:rPr dirty="0" smtClean="0" sz="1100" spc="0">
                <a:latin typeface="Calibri"/>
                <a:cs typeface="Calibri"/>
              </a:rPr>
              <a:t>ased</a:t>
            </a:r>
            <a:r>
              <a:rPr dirty="0" smtClean="0" sz="1100" spc="-15">
                <a:latin typeface="Calibri"/>
                <a:cs typeface="Calibri"/>
              </a:rPr>
              <a:t> </a:t>
            </a:r>
            <a:r>
              <a:rPr dirty="0" smtClean="0" sz="1100" spc="5">
                <a:latin typeface="Calibri"/>
                <a:cs typeface="Calibri"/>
              </a:rPr>
              <a:t>o</a:t>
            </a:r>
            <a:r>
              <a:rPr dirty="0" smtClean="0" sz="1100" spc="0">
                <a:latin typeface="Calibri"/>
                <a:cs typeface="Calibri"/>
              </a:rPr>
              <a:t>n</a:t>
            </a:r>
            <a:r>
              <a:rPr dirty="0" smtClean="0" sz="1100" spc="-15">
                <a:latin typeface="Calibri"/>
                <a:cs typeface="Calibri"/>
              </a:rPr>
              <a:t> </a:t>
            </a:r>
            <a:r>
              <a:rPr dirty="0" smtClean="0" sz="1100" spc="0">
                <a:latin typeface="Calibri"/>
                <a:cs typeface="Calibri"/>
              </a:rPr>
              <a:t>y</a:t>
            </a:r>
            <a:r>
              <a:rPr dirty="0" smtClean="0" sz="1100" spc="5">
                <a:latin typeface="Calibri"/>
                <a:cs typeface="Calibri"/>
              </a:rPr>
              <a:t>o</a:t>
            </a:r>
            <a:r>
              <a:rPr dirty="0" smtClean="0" sz="1100" spc="-5">
                <a:latin typeface="Calibri"/>
                <a:cs typeface="Calibri"/>
              </a:rPr>
              <a:t>u</a:t>
            </a:r>
            <a:r>
              <a:rPr dirty="0" smtClean="0" sz="1100" spc="0">
                <a:latin typeface="Calibri"/>
                <a:cs typeface="Calibri"/>
              </a:rPr>
              <a:t>r i</a:t>
            </a:r>
            <a:r>
              <a:rPr dirty="0" smtClean="0" sz="1100" spc="-5">
                <a:latin typeface="Calibri"/>
                <a:cs typeface="Calibri"/>
              </a:rPr>
              <a:t>n</a:t>
            </a:r>
            <a:r>
              <a:rPr dirty="0" smtClean="0" sz="1100" spc="-15">
                <a:latin typeface="Calibri"/>
                <a:cs typeface="Calibri"/>
              </a:rPr>
              <a:t>c</a:t>
            </a:r>
            <a:r>
              <a:rPr dirty="0" smtClean="0" sz="1100" spc="-10">
                <a:latin typeface="Calibri"/>
                <a:cs typeface="Calibri"/>
              </a:rPr>
              <a:t>o</a:t>
            </a:r>
            <a:r>
              <a:rPr dirty="0" smtClean="0" sz="1100" spc="0">
                <a:latin typeface="Calibri"/>
                <a:cs typeface="Calibri"/>
              </a:rPr>
              <a:t>me</a:t>
            </a:r>
            <a:r>
              <a:rPr dirty="0" smtClean="0" sz="1100" spc="-10">
                <a:latin typeface="Calibri"/>
                <a:cs typeface="Calibri"/>
              </a:rPr>
              <a:t> </a:t>
            </a:r>
            <a:r>
              <a:rPr dirty="0" smtClean="0" sz="1100" spc="-15">
                <a:latin typeface="Calibri"/>
                <a:cs typeface="Calibri"/>
              </a:rPr>
              <a:t>a</a:t>
            </a:r>
            <a:r>
              <a:rPr dirty="0" smtClean="0" sz="1100" spc="-5">
                <a:latin typeface="Calibri"/>
                <a:cs typeface="Calibri"/>
              </a:rPr>
              <a:t>n</a:t>
            </a:r>
            <a:r>
              <a:rPr dirty="0" smtClean="0" sz="1100" spc="0">
                <a:latin typeface="Calibri"/>
                <a:cs typeface="Calibri"/>
              </a:rPr>
              <a:t>d</a:t>
            </a:r>
            <a:r>
              <a:rPr dirty="0" smtClean="0" sz="1100" spc="-5">
                <a:latin typeface="Calibri"/>
                <a:cs typeface="Calibri"/>
              </a:rPr>
              <a:t> </a:t>
            </a:r>
            <a:r>
              <a:rPr dirty="0" smtClean="0" sz="1100" spc="0">
                <a:latin typeface="Calibri"/>
                <a:cs typeface="Calibri"/>
              </a:rPr>
              <a:t>fa</a:t>
            </a:r>
            <a:r>
              <a:rPr dirty="0" smtClean="0" sz="1100" spc="5">
                <a:latin typeface="Calibri"/>
                <a:cs typeface="Calibri"/>
              </a:rPr>
              <a:t>m</a:t>
            </a:r>
            <a:r>
              <a:rPr dirty="0" smtClean="0" sz="1100" spc="0">
                <a:latin typeface="Calibri"/>
                <a:cs typeface="Calibri"/>
              </a:rPr>
              <a:t>i</a:t>
            </a:r>
            <a:r>
              <a:rPr dirty="0" smtClean="0" sz="1100" spc="-5">
                <a:latin typeface="Calibri"/>
                <a:cs typeface="Calibri"/>
              </a:rPr>
              <a:t>l</a:t>
            </a:r>
            <a:r>
              <a:rPr dirty="0" smtClean="0" sz="1100" spc="0">
                <a:latin typeface="Calibri"/>
                <a:cs typeface="Calibri"/>
              </a:rPr>
              <a:t>y</a:t>
            </a:r>
            <a:r>
              <a:rPr dirty="0" smtClean="0" sz="1100" spc="-10">
                <a:latin typeface="Calibri"/>
                <a:cs typeface="Calibri"/>
              </a:rPr>
              <a:t> </a:t>
            </a:r>
            <a:r>
              <a:rPr dirty="0" smtClean="0" sz="1100" spc="0">
                <a:latin typeface="Calibri"/>
                <a:cs typeface="Calibri"/>
              </a:rPr>
              <a:t>size, and</a:t>
            </a:r>
            <a:r>
              <a:rPr dirty="0" smtClean="0" sz="1100" spc="-10">
                <a:latin typeface="Calibri"/>
                <a:cs typeface="Calibri"/>
              </a:rPr>
              <a:t> </a:t>
            </a:r>
            <a:r>
              <a:rPr dirty="0" smtClean="0" sz="1100" spc="-15">
                <a:latin typeface="Calibri"/>
                <a:cs typeface="Calibri"/>
              </a:rPr>
              <a:t>f</a:t>
            </a:r>
            <a:r>
              <a:rPr dirty="0" smtClean="0" sz="1100" spc="5">
                <a:latin typeface="Calibri"/>
                <a:cs typeface="Calibri"/>
              </a:rPr>
              <a:t>o</a:t>
            </a:r>
            <a:r>
              <a:rPr dirty="0" smtClean="0" sz="1100" spc="0">
                <a:latin typeface="Calibri"/>
                <a:cs typeface="Calibri"/>
              </a:rPr>
              <a:t>r</a:t>
            </a:r>
            <a:r>
              <a:rPr dirty="0" smtClean="0" sz="1100" spc="-5">
                <a:latin typeface="Calibri"/>
                <a:cs typeface="Calibri"/>
              </a:rPr>
              <a:t>g</a:t>
            </a:r>
            <a:r>
              <a:rPr dirty="0" smtClean="0" sz="1100" spc="0">
                <a:latin typeface="Calibri"/>
                <a:cs typeface="Calibri"/>
              </a:rPr>
              <a:t>i</a:t>
            </a:r>
            <a:r>
              <a:rPr dirty="0" smtClean="0" sz="1100" spc="-10">
                <a:latin typeface="Calibri"/>
                <a:cs typeface="Calibri"/>
              </a:rPr>
              <a:t>v</a:t>
            </a:r>
            <a:r>
              <a:rPr dirty="0" smtClean="0" sz="1100" spc="0">
                <a:latin typeface="Calibri"/>
                <a:cs typeface="Calibri"/>
              </a:rPr>
              <a:t>es</a:t>
            </a:r>
            <a:r>
              <a:rPr dirty="0" smtClean="0" sz="1100" spc="-10">
                <a:latin typeface="Calibri"/>
                <a:cs typeface="Calibri"/>
              </a:rPr>
              <a:t> </a:t>
            </a:r>
            <a:r>
              <a:rPr dirty="0" smtClean="0" sz="1100" spc="0">
                <a:latin typeface="Calibri"/>
                <a:cs typeface="Calibri"/>
              </a:rPr>
              <a:t>any r</a:t>
            </a:r>
            <a:r>
              <a:rPr dirty="0" smtClean="0" sz="1100" spc="-15">
                <a:latin typeface="Calibri"/>
                <a:cs typeface="Calibri"/>
              </a:rPr>
              <a:t>e</a:t>
            </a:r>
            <a:r>
              <a:rPr dirty="0" smtClean="0" sz="1100" spc="0">
                <a:latin typeface="Calibri"/>
                <a:cs typeface="Calibri"/>
              </a:rPr>
              <a:t>mai</a:t>
            </a:r>
            <a:r>
              <a:rPr dirty="0" smtClean="0" sz="1100" spc="-10">
                <a:latin typeface="Calibri"/>
                <a:cs typeface="Calibri"/>
              </a:rPr>
              <a:t>n</a:t>
            </a:r>
            <a:r>
              <a:rPr dirty="0" smtClean="0" sz="1100" spc="0">
                <a:latin typeface="Calibri"/>
                <a:cs typeface="Calibri"/>
              </a:rPr>
              <a:t>i</a:t>
            </a:r>
            <a:r>
              <a:rPr dirty="0" smtClean="0" sz="1100" spc="-10">
                <a:latin typeface="Calibri"/>
                <a:cs typeface="Calibri"/>
              </a:rPr>
              <a:t>n</a:t>
            </a:r>
            <a:r>
              <a:rPr dirty="0" smtClean="0" sz="1100" spc="0">
                <a:latin typeface="Calibri"/>
                <a:cs typeface="Calibri"/>
              </a:rPr>
              <a:t>g</a:t>
            </a:r>
            <a:r>
              <a:rPr dirty="0" smtClean="0" sz="1100" spc="0">
                <a:latin typeface="Calibri"/>
                <a:cs typeface="Calibri"/>
              </a:rPr>
              <a:t> </a:t>
            </a:r>
            <a:r>
              <a:rPr dirty="0" smtClean="0" sz="1100" spc="-5">
                <a:latin typeface="Calibri"/>
                <a:cs typeface="Calibri"/>
              </a:rPr>
              <a:t>b</a:t>
            </a:r>
            <a:r>
              <a:rPr dirty="0" smtClean="0" sz="1100" spc="0">
                <a:latin typeface="Calibri"/>
                <a:cs typeface="Calibri"/>
              </a:rPr>
              <a:t>al</a:t>
            </a:r>
            <a:r>
              <a:rPr dirty="0" smtClean="0" sz="1100" spc="-5">
                <a:latin typeface="Calibri"/>
                <a:cs typeface="Calibri"/>
              </a:rPr>
              <a:t>an</a:t>
            </a:r>
            <a:r>
              <a:rPr dirty="0" smtClean="0" sz="1100" spc="0">
                <a:latin typeface="Calibri"/>
                <a:cs typeface="Calibri"/>
              </a:rPr>
              <a:t>ces af</a:t>
            </a:r>
            <a:r>
              <a:rPr dirty="0" smtClean="0" sz="1100" spc="-10">
                <a:latin typeface="Calibri"/>
                <a:cs typeface="Calibri"/>
              </a:rPr>
              <a:t>t</a:t>
            </a:r>
            <a:r>
              <a:rPr dirty="0" smtClean="0" sz="1100" spc="0">
                <a:latin typeface="Calibri"/>
                <a:cs typeface="Calibri"/>
              </a:rPr>
              <a:t>er </a:t>
            </a:r>
            <a:r>
              <a:rPr dirty="0" smtClean="0" sz="1100" spc="-10">
                <a:latin typeface="Calibri"/>
                <a:cs typeface="Calibri"/>
              </a:rPr>
              <a:t>2</a:t>
            </a:r>
            <a:r>
              <a:rPr dirty="0" smtClean="0" sz="1100" spc="0">
                <a:latin typeface="Calibri"/>
                <a:cs typeface="Calibri"/>
              </a:rPr>
              <a:t>5</a:t>
            </a:r>
            <a:r>
              <a:rPr dirty="0" smtClean="0" sz="1100" spc="-10">
                <a:latin typeface="Calibri"/>
                <a:cs typeface="Calibri"/>
              </a:rPr>
              <a:t> </a:t>
            </a:r>
            <a:r>
              <a:rPr dirty="0" smtClean="0" sz="1100" spc="0">
                <a:latin typeface="Calibri"/>
                <a:cs typeface="Calibri"/>
              </a:rPr>
              <a:t>years.</a:t>
            </a:r>
            <a:endParaRPr sz="1100">
              <a:latin typeface="Calibri"/>
              <a:cs typeface="Calibri"/>
            </a:endParaRPr>
          </a:p>
          <a:p>
            <a:pPr>
              <a:lnSpc>
                <a:spcPts val="950"/>
              </a:lnSpc>
              <a:spcBef>
                <a:spcPts val="33"/>
              </a:spcBef>
            </a:pPr>
            <a:endParaRPr sz="950"/>
          </a:p>
          <a:p>
            <a:pPr algn="just" marL="12700" marR="12700">
              <a:lnSpc>
                <a:spcPct val="117300"/>
              </a:lnSpc>
            </a:pPr>
            <a:r>
              <a:rPr dirty="0" smtClean="0" sz="1100" b="1">
                <a:latin typeface="Calibri"/>
                <a:cs typeface="Calibri"/>
              </a:rPr>
              <a:t>P</a:t>
            </a:r>
            <a:r>
              <a:rPr dirty="0" smtClean="0" sz="1100" spc="-5" b="1">
                <a:latin typeface="Calibri"/>
                <a:cs typeface="Calibri"/>
              </a:rPr>
              <a:t>a</a:t>
            </a:r>
            <a:r>
              <a:rPr dirty="0" smtClean="0" sz="1100" spc="0" b="1">
                <a:latin typeface="Calibri"/>
                <a:cs typeface="Calibri"/>
              </a:rPr>
              <a:t>y </a:t>
            </a:r>
            <a:r>
              <a:rPr dirty="0" smtClean="0" sz="1100" spc="-10" b="1">
                <a:latin typeface="Calibri"/>
                <a:cs typeface="Calibri"/>
              </a:rPr>
              <a:t>A</a:t>
            </a:r>
            <a:r>
              <a:rPr dirty="0" smtClean="0" sz="1100" spc="0" b="1">
                <a:latin typeface="Calibri"/>
                <a:cs typeface="Calibri"/>
              </a:rPr>
              <a:t>s Y</a:t>
            </a:r>
            <a:r>
              <a:rPr dirty="0" smtClean="0" sz="1100" spc="-5" b="1">
                <a:latin typeface="Calibri"/>
                <a:cs typeface="Calibri"/>
              </a:rPr>
              <a:t>o</a:t>
            </a:r>
            <a:r>
              <a:rPr dirty="0" smtClean="0" sz="1100" spc="0" b="1">
                <a:latin typeface="Calibri"/>
                <a:cs typeface="Calibri"/>
              </a:rPr>
              <a:t>u</a:t>
            </a:r>
            <a:r>
              <a:rPr dirty="0" smtClean="0" sz="1100" spc="-5" b="1">
                <a:latin typeface="Calibri"/>
                <a:cs typeface="Calibri"/>
              </a:rPr>
              <a:t> </a:t>
            </a:r>
            <a:r>
              <a:rPr dirty="0" smtClean="0" sz="1100" spc="0" b="1">
                <a:latin typeface="Calibri"/>
                <a:cs typeface="Calibri"/>
              </a:rPr>
              <a:t>E</a:t>
            </a:r>
            <a:r>
              <a:rPr dirty="0" smtClean="0" sz="1100" spc="-20" b="1">
                <a:latin typeface="Calibri"/>
                <a:cs typeface="Calibri"/>
              </a:rPr>
              <a:t>a</a:t>
            </a:r>
            <a:r>
              <a:rPr dirty="0" smtClean="0" sz="1100" spc="0" b="1">
                <a:latin typeface="Calibri"/>
                <a:cs typeface="Calibri"/>
              </a:rPr>
              <a:t>rn</a:t>
            </a:r>
            <a:r>
              <a:rPr dirty="0" smtClean="0" sz="1100" spc="-5" b="1">
                <a:latin typeface="Calibri"/>
                <a:cs typeface="Calibri"/>
              </a:rPr>
              <a:t> </a:t>
            </a:r>
            <a:r>
              <a:rPr dirty="0" smtClean="0" sz="1100" spc="0" b="1">
                <a:latin typeface="Calibri"/>
                <a:cs typeface="Calibri"/>
              </a:rPr>
              <a:t>R</a:t>
            </a:r>
            <a:r>
              <a:rPr dirty="0" smtClean="0" sz="1100" spc="-5" b="1">
                <a:latin typeface="Calibri"/>
                <a:cs typeface="Calibri"/>
              </a:rPr>
              <a:t>ep</a:t>
            </a:r>
            <a:r>
              <a:rPr dirty="0" smtClean="0" sz="1100" spc="-10" b="1">
                <a:latin typeface="Calibri"/>
                <a:cs typeface="Calibri"/>
              </a:rPr>
              <a:t>a</a:t>
            </a:r>
            <a:r>
              <a:rPr dirty="0" smtClean="0" sz="1100" spc="0" b="1">
                <a:latin typeface="Calibri"/>
                <a:cs typeface="Calibri"/>
              </a:rPr>
              <a:t>ym</a:t>
            </a:r>
            <a:r>
              <a:rPr dirty="0" smtClean="0" sz="1100" spc="-15" b="1">
                <a:latin typeface="Calibri"/>
                <a:cs typeface="Calibri"/>
              </a:rPr>
              <a:t>e</a:t>
            </a:r>
            <a:r>
              <a:rPr dirty="0" smtClean="0" sz="1100" spc="-5" b="1">
                <a:latin typeface="Calibri"/>
                <a:cs typeface="Calibri"/>
              </a:rPr>
              <a:t>n</a:t>
            </a:r>
            <a:r>
              <a:rPr dirty="0" smtClean="0" sz="1100" spc="0" b="1">
                <a:latin typeface="Calibri"/>
                <a:cs typeface="Calibri"/>
              </a:rPr>
              <a:t>t Pl</a:t>
            </a:r>
            <a:r>
              <a:rPr dirty="0" smtClean="0" sz="1100" spc="-10" b="1">
                <a:latin typeface="Calibri"/>
                <a:cs typeface="Calibri"/>
              </a:rPr>
              <a:t>a</a:t>
            </a:r>
            <a:r>
              <a:rPr dirty="0" smtClean="0" sz="1100" spc="-5" b="1">
                <a:latin typeface="Calibri"/>
                <a:cs typeface="Calibri"/>
              </a:rPr>
              <a:t>n</a:t>
            </a:r>
            <a:r>
              <a:rPr dirty="0" smtClean="0" sz="1100" spc="0" b="1">
                <a:latin typeface="Calibri"/>
                <a:cs typeface="Calibri"/>
              </a:rPr>
              <a:t>s</a:t>
            </a:r>
            <a:r>
              <a:rPr dirty="0" smtClean="0" sz="1100" spc="5" b="1">
                <a:latin typeface="Calibri"/>
                <a:cs typeface="Calibri"/>
              </a:rPr>
              <a:t> </a:t>
            </a:r>
            <a:r>
              <a:rPr dirty="0" smtClean="0" sz="1100" spc="0">
                <a:latin typeface="Calibri"/>
                <a:cs typeface="Calibri"/>
              </a:rPr>
              <a:t>ty</a:t>
            </a:r>
            <a:r>
              <a:rPr dirty="0" smtClean="0" sz="1100" spc="-5">
                <a:latin typeface="Calibri"/>
                <a:cs typeface="Calibri"/>
              </a:rPr>
              <a:t>p</a:t>
            </a:r>
            <a:r>
              <a:rPr dirty="0" smtClean="0" sz="1100" spc="0">
                <a:latin typeface="Calibri"/>
                <a:cs typeface="Calibri"/>
              </a:rPr>
              <a:t>ica</a:t>
            </a:r>
            <a:r>
              <a:rPr dirty="0" smtClean="0" sz="1100" spc="-5">
                <a:latin typeface="Calibri"/>
                <a:cs typeface="Calibri"/>
              </a:rPr>
              <a:t>l</a:t>
            </a:r>
            <a:r>
              <a:rPr dirty="0" smtClean="0" sz="1100" spc="-15">
                <a:latin typeface="Calibri"/>
                <a:cs typeface="Calibri"/>
              </a:rPr>
              <a:t>l</a:t>
            </a:r>
            <a:r>
              <a:rPr dirty="0" smtClean="0" sz="1100" spc="0">
                <a:latin typeface="Calibri"/>
                <a:cs typeface="Calibri"/>
              </a:rPr>
              <a:t>y</a:t>
            </a:r>
            <a:r>
              <a:rPr dirty="0" smtClean="0" sz="1100" spc="-10">
                <a:latin typeface="Calibri"/>
                <a:cs typeface="Calibri"/>
              </a:rPr>
              <a:t> </a:t>
            </a:r>
            <a:r>
              <a:rPr dirty="0" smtClean="0" sz="1100" spc="5">
                <a:latin typeface="Calibri"/>
                <a:cs typeface="Calibri"/>
              </a:rPr>
              <a:t>o</a:t>
            </a:r>
            <a:r>
              <a:rPr dirty="0" smtClean="0" sz="1100" spc="0">
                <a:latin typeface="Calibri"/>
                <a:cs typeface="Calibri"/>
              </a:rPr>
              <a:t>ffer</a:t>
            </a:r>
            <a:r>
              <a:rPr dirty="0" smtClean="0" sz="1100" spc="-10">
                <a:latin typeface="Calibri"/>
                <a:cs typeface="Calibri"/>
              </a:rPr>
              <a:t> </a:t>
            </a:r>
            <a:r>
              <a:rPr dirty="0" smtClean="0" sz="1100" spc="0">
                <a:latin typeface="Calibri"/>
                <a:cs typeface="Calibri"/>
              </a:rPr>
              <a:t>the </a:t>
            </a:r>
            <a:r>
              <a:rPr dirty="0" smtClean="0" sz="1100" spc="-15">
                <a:latin typeface="Calibri"/>
                <a:cs typeface="Calibri"/>
              </a:rPr>
              <a:t>l</a:t>
            </a:r>
            <a:r>
              <a:rPr dirty="0" smtClean="0" sz="1100" spc="5">
                <a:latin typeface="Calibri"/>
                <a:cs typeface="Calibri"/>
              </a:rPr>
              <a:t>o</a:t>
            </a:r>
            <a:r>
              <a:rPr dirty="0" smtClean="0" sz="1100" spc="-10">
                <a:latin typeface="Calibri"/>
                <a:cs typeface="Calibri"/>
              </a:rPr>
              <a:t>w</a:t>
            </a:r>
            <a:r>
              <a:rPr dirty="0" smtClean="0" sz="1100" spc="0">
                <a:latin typeface="Calibri"/>
                <a:cs typeface="Calibri"/>
              </a:rPr>
              <a:t>est</a:t>
            </a:r>
            <a:r>
              <a:rPr dirty="0" smtClean="0" sz="1100" spc="-10">
                <a:latin typeface="Calibri"/>
                <a:cs typeface="Calibri"/>
              </a:rPr>
              <a:t> m</a:t>
            </a:r>
            <a:r>
              <a:rPr dirty="0" smtClean="0" sz="1100" spc="5">
                <a:latin typeface="Calibri"/>
                <a:cs typeface="Calibri"/>
              </a:rPr>
              <a:t>o</a:t>
            </a:r>
            <a:r>
              <a:rPr dirty="0" smtClean="0" sz="1100" spc="-5">
                <a:latin typeface="Calibri"/>
                <a:cs typeface="Calibri"/>
              </a:rPr>
              <a:t>n</a:t>
            </a:r>
            <a:r>
              <a:rPr dirty="0" smtClean="0" sz="1100" spc="0">
                <a:latin typeface="Calibri"/>
                <a:cs typeface="Calibri"/>
              </a:rPr>
              <a:t>th</a:t>
            </a:r>
            <a:r>
              <a:rPr dirty="0" smtClean="0" sz="1100" spc="5">
                <a:latin typeface="Calibri"/>
                <a:cs typeface="Calibri"/>
              </a:rPr>
              <a:t>l</a:t>
            </a:r>
            <a:r>
              <a:rPr dirty="0" smtClean="0" sz="1100" spc="0">
                <a:latin typeface="Calibri"/>
                <a:cs typeface="Calibri"/>
              </a:rPr>
              <a:t>y p</a:t>
            </a:r>
            <a:r>
              <a:rPr dirty="0" smtClean="0" sz="1100" spc="-15">
                <a:latin typeface="Calibri"/>
                <a:cs typeface="Calibri"/>
              </a:rPr>
              <a:t>a</a:t>
            </a:r>
            <a:r>
              <a:rPr dirty="0" smtClean="0" sz="1100" spc="-10">
                <a:latin typeface="Calibri"/>
                <a:cs typeface="Calibri"/>
              </a:rPr>
              <a:t>y</a:t>
            </a:r>
            <a:r>
              <a:rPr dirty="0" smtClean="0" sz="1100" spc="0">
                <a:latin typeface="Calibri"/>
                <a:cs typeface="Calibri"/>
              </a:rPr>
              <a:t>ment </a:t>
            </a:r>
            <a:r>
              <a:rPr dirty="0" smtClean="0" sz="1100" spc="-10">
                <a:latin typeface="Calibri"/>
                <a:cs typeface="Calibri"/>
              </a:rPr>
              <a:t>a</a:t>
            </a:r>
            <a:r>
              <a:rPr dirty="0" smtClean="0" sz="1100" spc="0">
                <a:latin typeface="Calibri"/>
                <a:cs typeface="Calibri"/>
              </a:rPr>
              <a:t>m</a:t>
            </a:r>
            <a:r>
              <a:rPr dirty="0" smtClean="0" sz="1100" spc="5">
                <a:latin typeface="Calibri"/>
                <a:cs typeface="Calibri"/>
              </a:rPr>
              <a:t>o</a:t>
            </a:r>
            <a:r>
              <a:rPr dirty="0" smtClean="0" sz="1100" spc="-5">
                <a:latin typeface="Calibri"/>
                <a:cs typeface="Calibri"/>
              </a:rPr>
              <a:t>un</a:t>
            </a:r>
            <a:r>
              <a:rPr dirty="0" smtClean="0" sz="1100" spc="0">
                <a:latin typeface="Calibri"/>
                <a:cs typeface="Calibri"/>
              </a:rPr>
              <a:t>t</a:t>
            </a:r>
            <a:r>
              <a:rPr dirty="0" smtClean="0" sz="1100" spc="-10">
                <a:latin typeface="Calibri"/>
                <a:cs typeface="Calibri"/>
              </a:rPr>
              <a:t> </a:t>
            </a:r>
            <a:r>
              <a:rPr dirty="0" smtClean="0" sz="1100" spc="5">
                <a:latin typeface="Calibri"/>
                <a:cs typeface="Calibri"/>
              </a:rPr>
              <a:t>o</a:t>
            </a:r>
            <a:r>
              <a:rPr dirty="0" smtClean="0" sz="1100" spc="0">
                <a:latin typeface="Calibri"/>
                <a:cs typeface="Calibri"/>
              </a:rPr>
              <a:t>f</a:t>
            </a:r>
            <a:r>
              <a:rPr dirty="0" smtClean="0" sz="1100" spc="-15">
                <a:latin typeface="Calibri"/>
                <a:cs typeface="Calibri"/>
              </a:rPr>
              <a:t> </a:t>
            </a:r>
            <a:r>
              <a:rPr dirty="0" smtClean="0" sz="1100" spc="0">
                <a:latin typeface="Calibri"/>
                <a:cs typeface="Calibri"/>
              </a:rPr>
              <a:t>all rep</a:t>
            </a:r>
            <a:r>
              <a:rPr dirty="0" smtClean="0" sz="1100" spc="-15">
                <a:latin typeface="Calibri"/>
                <a:cs typeface="Calibri"/>
              </a:rPr>
              <a:t>a</a:t>
            </a:r>
            <a:r>
              <a:rPr dirty="0" smtClean="0" sz="1100" spc="-10">
                <a:latin typeface="Calibri"/>
                <a:cs typeface="Calibri"/>
              </a:rPr>
              <a:t>y</a:t>
            </a:r>
            <a:r>
              <a:rPr dirty="0" smtClean="0" sz="1100" spc="0">
                <a:latin typeface="Calibri"/>
                <a:cs typeface="Calibri"/>
              </a:rPr>
              <a:t>ment</a:t>
            </a:r>
            <a:r>
              <a:rPr dirty="0" smtClean="0" sz="1100" spc="0">
                <a:latin typeface="Calibri"/>
                <a:cs typeface="Calibri"/>
              </a:rPr>
              <a:t> </a:t>
            </a:r>
            <a:r>
              <a:rPr dirty="0" smtClean="0" sz="1100" spc="5">
                <a:latin typeface="Calibri"/>
                <a:cs typeface="Calibri"/>
              </a:rPr>
              <a:t>o</a:t>
            </a:r>
            <a:r>
              <a:rPr dirty="0" smtClean="0" sz="1100" spc="-5">
                <a:latin typeface="Calibri"/>
                <a:cs typeface="Calibri"/>
              </a:rPr>
              <a:t>p</a:t>
            </a:r>
            <a:r>
              <a:rPr dirty="0" smtClean="0" sz="1100" spc="0">
                <a:latin typeface="Calibri"/>
                <a:cs typeface="Calibri"/>
              </a:rPr>
              <a:t>ti</a:t>
            </a:r>
            <a:r>
              <a:rPr dirty="0" smtClean="0" sz="1100" spc="5">
                <a:latin typeface="Calibri"/>
                <a:cs typeface="Calibri"/>
              </a:rPr>
              <a:t>o</a:t>
            </a:r>
            <a:r>
              <a:rPr dirty="0" smtClean="0" sz="1100" spc="-5">
                <a:latin typeface="Calibri"/>
                <a:cs typeface="Calibri"/>
              </a:rPr>
              <a:t>n</a:t>
            </a:r>
            <a:r>
              <a:rPr dirty="0" smtClean="0" sz="1100" spc="0">
                <a:latin typeface="Calibri"/>
                <a:cs typeface="Calibri"/>
              </a:rPr>
              <a:t>s.</a:t>
            </a:r>
            <a:r>
              <a:rPr dirty="0" smtClean="0" sz="1100" spc="-15">
                <a:latin typeface="Calibri"/>
                <a:cs typeface="Calibri"/>
              </a:rPr>
              <a:t> </a:t>
            </a:r>
            <a:r>
              <a:rPr dirty="0" smtClean="0" sz="1100" spc="5">
                <a:latin typeface="Calibri"/>
                <a:cs typeface="Calibri"/>
              </a:rPr>
              <a:t>P</a:t>
            </a:r>
            <a:r>
              <a:rPr dirty="0" smtClean="0" sz="1100" spc="-15">
                <a:latin typeface="Calibri"/>
                <a:cs typeface="Calibri"/>
              </a:rPr>
              <a:t>a</a:t>
            </a:r>
            <a:r>
              <a:rPr dirty="0" smtClean="0" sz="1100" spc="-10">
                <a:latin typeface="Calibri"/>
                <a:cs typeface="Calibri"/>
              </a:rPr>
              <a:t>y</a:t>
            </a:r>
            <a:r>
              <a:rPr dirty="0" smtClean="0" sz="1100" spc="0">
                <a:latin typeface="Calibri"/>
                <a:cs typeface="Calibri"/>
              </a:rPr>
              <a:t>ments</a:t>
            </a:r>
            <a:r>
              <a:rPr dirty="0" smtClean="0" sz="1100" spc="-10">
                <a:latin typeface="Calibri"/>
                <a:cs typeface="Calibri"/>
              </a:rPr>
              <a:t> </a:t>
            </a:r>
            <a:r>
              <a:rPr dirty="0" smtClean="0" sz="1100" spc="0">
                <a:latin typeface="Calibri"/>
                <a:cs typeface="Calibri"/>
              </a:rPr>
              <a:t>m</a:t>
            </a:r>
            <a:r>
              <a:rPr dirty="0" smtClean="0" sz="1100" spc="-15">
                <a:latin typeface="Calibri"/>
                <a:cs typeface="Calibri"/>
              </a:rPr>
              <a:t>a</a:t>
            </a:r>
            <a:r>
              <a:rPr dirty="0" smtClean="0" sz="1100" spc="0">
                <a:latin typeface="Calibri"/>
                <a:cs typeface="Calibri"/>
              </a:rPr>
              <a:t>y in</a:t>
            </a:r>
            <a:r>
              <a:rPr dirty="0" smtClean="0" sz="1100" spc="-15">
                <a:latin typeface="Calibri"/>
                <a:cs typeface="Calibri"/>
              </a:rPr>
              <a:t>c</a:t>
            </a:r>
            <a:r>
              <a:rPr dirty="0" smtClean="0" sz="1100" spc="0">
                <a:latin typeface="Calibri"/>
                <a:cs typeface="Calibri"/>
              </a:rPr>
              <a:t>rease</a:t>
            </a:r>
            <a:r>
              <a:rPr dirty="0" smtClean="0" sz="1100" spc="-5">
                <a:latin typeface="Calibri"/>
                <a:cs typeface="Calibri"/>
              </a:rPr>
              <a:t> </a:t>
            </a:r>
            <a:r>
              <a:rPr dirty="0" smtClean="0" sz="1100" spc="5">
                <a:latin typeface="Calibri"/>
                <a:cs typeface="Calibri"/>
              </a:rPr>
              <a:t>o</a:t>
            </a:r>
            <a:r>
              <a:rPr dirty="0" smtClean="0" sz="1100" spc="0">
                <a:latin typeface="Calibri"/>
                <a:cs typeface="Calibri"/>
              </a:rPr>
              <a:t>r </a:t>
            </a:r>
            <a:r>
              <a:rPr dirty="0" smtClean="0" sz="1100" spc="-15">
                <a:latin typeface="Calibri"/>
                <a:cs typeface="Calibri"/>
              </a:rPr>
              <a:t>d</a:t>
            </a:r>
            <a:r>
              <a:rPr dirty="0" smtClean="0" sz="1100" spc="0">
                <a:latin typeface="Calibri"/>
                <a:cs typeface="Calibri"/>
              </a:rPr>
              <a:t>ecrea</a:t>
            </a:r>
            <a:r>
              <a:rPr dirty="0" smtClean="0" sz="1100" spc="-15">
                <a:latin typeface="Calibri"/>
                <a:cs typeface="Calibri"/>
              </a:rPr>
              <a:t>s</a:t>
            </a:r>
            <a:r>
              <a:rPr dirty="0" smtClean="0" sz="1100" spc="0">
                <a:latin typeface="Calibri"/>
                <a:cs typeface="Calibri"/>
              </a:rPr>
              <a:t>e </a:t>
            </a:r>
            <a:r>
              <a:rPr dirty="0" smtClean="0" sz="1100" spc="-10">
                <a:latin typeface="Calibri"/>
                <a:cs typeface="Calibri"/>
              </a:rPr>
              <a:t>e</a:t>
            </a:r>
            <a:r>
              <a:rPr dirty="0" smtClean="0" sz="1100" spc="0">
                <a:latin typeface="Calibri"/>
                <a:cs typeface="Calibri"/>
              </a:rPr>
              <a:t>ach</a:t>
            </a:r>
            <a:r>
              <a:rPr dirty="0" smtClean="0" sz="1100" spc="-5">
                <a:latin typeface="Calibri"/>
                <a:cs typeface="Calibri"/>
              </a:rPr>
              <a:t> </a:t>
            </a:r>
            <a:r>
              <a:rPr dirty="0" smtClean="0" sz="1100" spc="-10">
                <a:latin typeface="Calibri"/>
                <a:cs typeface="Calibri"/>
              </a:rPr>
              <a:t>y</a:t>
            </a:r>
            <a:r>
              <a:rPr dirty="0" smtClean="0" sz="1100" spc="0">
                <a:latin typeface="Calibri"/>
                <a:cs typeface="Calibri"/>
              </a:rPr>
              <a:t>e</a:t>
            </a:r>
            <a:r>
              <a:rPr dirty="0" smtClean="0" sz="1100" spc="-15">
                <a:latin typeface="Calibri"/>
                <a:cs typeface="Calibri"/>
              </a:rPr>
              <a:t>a</a:t>
            </a:r>
            <a:r>
              <a:rPr dirty="0" smtClean="0" sz="1100" spc="0">
                <a:latin typeface="Calibri"/>
                <a:cs typeface="Calibri"/>
              </a:rPr>
              <a:t>r based</a:t>
            </a:r>
            <a:r>
              <a:rPr dirty="0" smtClean="0" sz="1100" spc="-15">
                <a:latin typeface="Calibri"/>
                <a:cs typeface="Calibri"/>
              </a:rPr>
              <a:t> </a:t>
            </a:r>
            <a:r>
              <a:rPr dirty="0" smtClean="0" sz="1100" spc="5">
                <a:latin typeface="Calibri"/>
                <a:cs typeface="Calibri"/>
              </a:rPr>
              <a:t>o</a:t>
            </a:r>
            <a:r>
              <a:rPr dirty="0" smtClean="0" sz="1100" spc="0">
                <a:latin typeface="Calibri"/>
                <a:cs typeface="Calibri"/>
              </a:rPr>
              <a:t>n</a:t>
            </a:r>
            <a:r>
              <a:rPr dirty="0" smtClean="0" sz="1100" spc="-5">
                <a:latin typeface="Calibri"/>
                <a:cs typeface="Calibri"/>
              </a:rPr>
              <a:t> </a:t>
            </a:r>
            <a:r>
              <a:rPr dirty="0" smtClean="0" sz="1100" spc="0">
                <a:latin typeface="Calibri"/>
                <a:cs typeface="Calibri"/>
              </a:rPr>
              <a:t>inc</a:t>
            </a:r>
            <a:r>
              <a:rPr dirty="0" smtClean="0" sz="1100" spc="-10">
                <a:latin typeface="Calibri"/>
                <a:cs typeface="Calibri"/>
              </a:rPr>
              <a:t>o</a:t>
            </a:r>
            <a:r>
              <a:rPr dirty="0" smtClean="0" sz="1100" spc="0">
                <a:latin typeface="Calibri"/>
                <a:cs typeface="Calibri"/>
              </a:rPr>
              <a:t>m</a:t>
            </a:r>
            <a:r>
              <a:rPr dirty="0" smtClean="0" sz="1100" spc="-10">
                <a:latin typeface="Calibri"/>
                <a:cs typeface="Calibri"/>
              </a:rPr>
              <a:t>e</a:t>
            </a:r>
            <a:r>
              <a:rPr dirty="0" smtClean="0" sz="1100" spc="0">
                <a:latin typeface="Calibri"/>
                <a:cs typeface="Calibri"/>
              </a:rPr>
              <a:t>, f</a:t>
            </a:r>
            <a:r>
              <a:rPr dirty="0" smtClean="0" sz="1100" spc="-15">
                <a:latin typeface="Calibri"/>
                <a:cs typeface="Calibri"/>
              </a:rPr>
              <a:t>a</a:t>
            </a:r>
            <a:r>
              <a:rPr dirty="0" smtClean="0" sz="1100" spc="0">
                <a:latin typeface="Calibri"/>
                <a:cs typeface="Calibri"/>
              </a:rPr>
              <a:t>mi</a:t>
            </a:r>
            <a:r>
              <a:rPr dirty="0" smtClean="0" sz="1100" spc="-5">
                <a:latin typeface="Calibri"/>
                <a:cs typeface="Calibri"/>
              </a:rPr>
              <a:t>l</a:t>
            </a:r>
            <a:r>
              <a:rPr dirty="0" smtClean="0" sz="1100" spc="0">
                <a:latin typeface="Calibri"/>
                <a:cs typeface="Calibri"/>
              </a:rPr>
              <a:t>y</a:t>
            </a:r>
            <a:r>
              <a:rPr dirty="0" smtClean="0" sz="1100" spc="-10">
                <a:latin typeface="Calibri"/>
                <a:cs typeface="Calibri"/>
              </a:rPr>
              <a:t> </a:t>
            </a:r>
            <a:r>
              <a:rPr dirty="0" smtClean="0" sz="1100" spc="-15">
                <a:latin typeface="Calibri"/>
                <a:cs typeface="Calibri"/>
              </a:rPr>
              <a:t>s</a:t>
            </a:r>
            <a:r>
              <a:rPr dirty="0" smtClean="0" sz="1100" spc="0">
                <a:latin typeface="Calibri"/>
                <a:cs typeface="Calibri"/>
              </a:rPr>
              <a:t>i</a:t>
            </a:r>
            <a:r>
              <a:rPr dirty="0" smtClean="0" sz="1100" spc="-5">
                <a:latin typeface="Calibri"/>
                <a:cs typeface="Calibri"/>
              </a:rPr>
              <a:t>z</a:t>
            </a:r>
            <a:r>
              <a:rPr dirty="0" smtClean="0" sz="1100" spc="0">
                <a:latin typeface="Calibri"/>
                <a:cs typeface="Calibri"/>
              </a:rPr>
              <a:t>e,</a:t>
            </a:r>
            <a:r>
              <a:rPr dirty="0" smtClean="0" sz="1100" spc="5">
                <a:latin typeface="Calibri"/>
                <a:cs typeface="Calibri"/>
              </a:rPr>
              <a:t> </a:t>
            </a:r>
            <a:r>
              <a:rPr dirty="0" smtClean="0" sz="1100" spc="0">
                <a:latin typeface="Calibri"/>
                <a:cs typeface="Calibri"/>
              </a:rPr>
              <a:t>tax</a:t>
            </a:r>
            <a:r>
              <a:rPr dirty="0" smtClean="0" sz="1100" spc="-10">
                <a:latin typeface="Calibri"/>
                <a:cs typeface="Calibri"/>
              </a:rPr>
              <a:t> </a:t>
            </a:r>
            <a:r>
              <a:rPr dirty="0" smtClean="0" sz="1100" spc="0">
                <a:latin typeface="Calibri"/>
                <a:cs typeface="Calibri"/>
              </a:rPr>
              <a:t>fi</a:t>
            </a:r>
            <a:r>
              <a:rPr dirty="0" smtClean="0" sz="1100" spc="-5">
                <a:latin typeface="Calibri"/>
                <a:cs typeface="Calibri"/>
              </a:rPr>
              <a:t>l</a:t>
            </a:r>
            <a:r>
              <a:rPr dirty="0" smtClean="0" sz="1100" spc="0">
                <a:latin typeface="Calibri"/>
                <a:cs typeface="Calibri"/>
              </a:rPr>
              <a:t>i</a:t>
            </a:r>
            <a:r>
              <a:rPr dirty="0" smtClean="0" sz="1100" spc="-10">
                <a:latin typeface="Calibri"/>
                <a:cs typeface="Calibri"/>
              </a:rPr>
              <a:t>n</a:t>
            </a:r>
            <a:r>
              <a:rPr dirty="0" smtClean="0" sz="1100" spc="0">
                <a:latin typeface="Calibri"/>
                <a:cs typeface="Calibri"/>
              </a:rPr>
              <a:t>g</a:t>
            </a:r>
            <a:r>
              <a:rPr dirty="0" smtClean="0" sz="1100" spc="-5">
                <a:latin typeface="Calibri"/>
                <a:cs typeface="Calibri"/>
              </a:rPr>
              <a:t> </a:t>
            </a:r>
            <a:r>
              <a:rPr dirty="0" smtClean="0" sz="1100" spc="0">
                <a:latin typeface="Calibri"/>
                <a:cs typeface="Calibri"/>
              </a:rPr>
              <a:t>status</a:t>
            </a:r>
            <a:r>
              <a:rPr dirty="0" smtClean="0" sz="1100" spc="-15">
                <a:latin typeface="Calibri"/>
                <a:cs typeface="Calibri"/>
              </a:rPr>
              <a:t> </a:t>
            </a:r>
            <a:r>
              <a:rPr dirty="0" smtClean="0" sz="1100" spc="0">
                <a:latin typeface="Calibri"/>
                <a:cs typeface="Calibri"/>
              </a:rPr>
              <a:t>a</a:t>
            </a:r>
            <a:r>
              <a:rPr dirty="0" smtClean="0" sz="1100" spc="-5">
                <a:latin typeface="Calibri"/>
                <a:cs typeface="Calibri"/>
              </a:rPr>
              <a:t>n</a:t>
            </a:r>
            <a:r>
              <a:rPr dirty="0" smtClean="0" sz="1100" spc="0">
                <a:latin typeface="Calibri"/>
                <a:cs typeface="Calibri"/>
              </a:rPr>
              <a:t>d</a:t>
            </a:r>
            <a:r>
              <a:rPr dirty="0" smtClean="0" sz="1100" spc="0">
                <a:latin typeface="Calibri"/>
                <a:cs typeface="Calibri"/>
              </a:rPr>
              <a:t> state</a:t>
            </a:r>
            <a:r>
              <a:rPr dirty="0" smtClean="0" sz="1100" spc="-10">
                <a:latin typeface="Calibri"/>
                <a:cs typeface="Calibri"/>
              </a:rPr>
              <a:t> </a:t>
            </a:r>
            <a:r>
              <a:rPr dirty="0" smtClean="0" sz="1100" spc="5">
                <a:latin typeface="Calibri"/>
                <a:cs typeface="Calibri"/>
              </a:rPr>
              <a:t>o</a:t>
            </a:r>
            <a:r>
              <a:rPr dirty="0" smtClean="0" sz="1100" spc="0">
                <a:latin typeface="Calibri"/>
                <a:cs typeface="Calibri"/>
              </a:rPr>
              <a:t>f </a:t>
            </a:r>
            <a:r>
              <a:rPr dirty="0" smtClean="0" sz="1100" spc="-15">
                <a:latin typeface="Calibri"/>
                <a:cs typeface="Calibri"/>
              </a:rPr>
              <a:t>r</a:t>
            </a:r>
            <a:r>
              <a:rPr dirty="0" smtClean="0" sz="1100" spc="0">
                <a:latin typeface="Calibri"/>
                <a:cs typeface="Calibri"/>
              </a:rPr>
              <a:t>eside</a:t>
            </a:r>
            <a:r>
              <a:rPr dirty="0" smtClean="0" sz="1100" spc="-5">
                <a:latin typeface="Calibri"/>
                <a:cs typeface="Calibri"/>
              </a:rPr>
              <a:t>n</a:t>
            </a:r>
            <a:r>
              <a:rPr dirty="0" smtClean="0" sz="1100" spc="-15">
                <a:latin typeface="Calibri"/>
                <a:cs typeface="Calibri"/>
              </a:rPr>
              <a:t>c</a:t>
            </a:r>
            <a:r>
              <a:rPr dirty="0" smtClean="0" sz="1100" spc="0">
                <a:latin typeface="Calibri"/>
                <a:cs typeface="Calibri"/>
              </a:rPr>
              <a:t>e.</a:t>
            </a:r>
            <a:endParaRPr sz="1100">
              <a:latin typeface="Calibri"/>
              <a:cs typeface="Calibri"/>
            </a:endParaRPr>
          </a:p>
          <a:p>
            <a:pPr>
              <a:lnSpc>
                <a:spcPts val="950"/>
              </a:lnSpc>
              <a:spcBef>
                <a:spcPts val="23"/>
              </a:spcBef>
            </a:pPr>
            <a:endParaRPr sz="950"/>
          </a:p>
          <a:p>
            <a:pPr marL="12700" marR="233045">
              <a:lnSpc>
                <a:spcPct val="118200"/>
              </a:lnSpc>
            </a:pPr>
            <a:r>
              <a:rPr dirty="0" smtClean="0" sz="1100" b="1">
                <a:latin typeface="Calibri"/>
                <a:cs typeface="Calibri"/>
              </a:rPr>
              <a:t>Gr</a:t>
            </a:r>
            <a:r>
              <a:rPr dirty="0" smtClean="0" sz="1100" spc="-10" b="1">
                <a:latin typeface="Calibri"/>
                <a:cs typeface="Calibri"/>
              </a:rPr>
              <a:t>a</a:t>
            </a:r>
            <a:r>
              <a:rPr dirty="0" smtClean="0" sz="1100" spc="-5" b="1">
                <a:latin typeface="Calibri"/>
                <a:cs typeface="Calibri"/>
              </a:rPr>
              <a:t>du</a:t>
            </a:r>
            <a:r>
              <a:rPr dirty="0" smtClean="0" sz="1100" spc="-10" b="1">
                <a:latin typeface="Calibri"/>
                <a:cs typeface="Calibri"/>
              </a:rPr>
              <a:t>a</a:t>
            </a:r>
            <a:r>
              <a:rPr dirty="0" smtClean="0" sz="1100" spc="0" b="1">
                <a:latin typeface="Calibri"/>
                <a:cs typeface="Calibri"/>
              </a:rPr>
              <a:t>ted</a:t>
            </a:r>
            <a:r>
              <a:rPr dirty="0" smtClean="0" sz="1100" spc="-10" b="1">
                <a:latin typeface="Calibri"/>
                <a:cs typeface="Calibri"/>
              </a:rPr>
              <a:t> </a:t>
            </a:r>
            <a:r>
              <a:rPr dirty="0" smtClean="0" sz="1100" spc="0" b="1">
                <a:latin typeface="Calibri"/>
                <a:cs typeface="Calibri"/>
              </a:rPr>
              <a:t>R</a:t>
            </a:r>
            <a:r>
              <a:rPr dirty="0" smtClean="0" sz="1100" spc="-5" b="1">
                <a:latin typeface="Calibri"/>
                <a:cs typeface="Calibri"/>
              </a:rPr>
              <a:t>ep</a:t>
            </a:r>
            <a:r>
              <a:rPr dirty="0" smtClean="0" sz="1100" spc="-10" b="1">
                <a:latin typeface="Calibri"/>
                <a:cs typeface="Calibri"/>
              </a:rPr>
              <a:t>a</a:t>
            </a:r>
            <a:r>
              <a:rPr dirty="0" smtClean="0" sz="1100" spc="0" b="1">
                <a:latin typeface="Calibri"/>
                <a:cs typeface="Calibri"/>
              </a:rPr>
              <a:t>yme</a:t>
            </a:r>
            <a:r>
              <a:rPr dirty="0" smtClean="0" sz="1100" spc="-10" b="1">
                <a:latin typeface="Calibri"/>
                <a:cs typeface="Calibri"/>
              </a:rPr>
              <a:t>n</a:t>
            </a:r>
            <a:r>
              <a:rPr dirty="0" smtClean="0" sz="1100" spc="0" b="1">
                <a:latin typeface="Calibri"/>
                <a:cs typeface="Calibri"/>
              </a:rPr>
              <a:t>t </a:t>
            </a:r>
            <a:r>
              <a:rPr dirty="0" smtClean="0" sz="1100" spc="-15" b="1">
                <a:latin typeface="Calibri"/>
                <a:cs typeface="Calibri"/>
              </a:rPr>
              <a:t>P</a:t>
            </a:r>
            <a:r>
              <a:rPr dirty="0" smtClean="0" sz="1100" spc="0" b="1">
                <a:latin typeface="Calibri"/>
                <a:cs typeface="Calibri"/>
              </a:rPr>
              <a:t>l</a:t>
            </a:r>
            <a:r>
              <a:rPr dirty="0" smtClean="0" sz="1100" spc="-20" b="1">
                <a:latin typeface="Calibri"/>
                <a:cs typeface="Calibri"/>
              </a:rPr>
              <a:t>a</a:t>
            </a:r>
            <a:r>
              <a:rPr dirty="0" smtClean="0" sz="1100" spc="-5" b="1">
                <a:latin typeface="Calibri"/>
                <a:cs typeface="Calibri"/>
              </a:rPr>
              <a:t>n</a:t>
            </a:r>
            <a:r>
              <a:rPr dirty="0" smtClean="0" sz="1100" spc="0" b="1">
                <a:latin typeface="Calibri"/>
                <a:cs typeface="Calibri"/>
              </a:rPr>
              <a:t>s</a:t>
            </a:r>
            <a:r>
              <a:rPr dirty="0" smtClean="0" sz="1100" spc="15" b="1">
                <a:latin typeface="Calibri"/>
                <a:cs typeface="Calibri"/>
              </a:rPr>
              <a:t> </a:t>
            </a:r>
            <a:r>
              <a:rPr dirty="0" smtClean="0" sz="1100" spc="-5">
                <a:latin typeface="Calibri"/>
                <a:cs typeface="Calibri"/>
              </a:rPr>
              <a:t>p</a:t>
            </a:r>
            <a:r>
              <a:rPr dirty="0" smtClean="0" sz="1100" spc="0">
                <a:latin typeface="Calibri"/>
                <a:cs typeface="Calibri"/>
              </a:rPr>
              <a:t>r</a:t>
            </a:r>
            <a:r>
              <a:rPr dirty="0" smtClean="0" sz="1100" spc="-10">
                <a:latin typeface="Calibri"/>
                <a:cs typeface="Calibri"/>
              </a:rPr>
              <a:t>o</a:t>
            </a:r>
            <a:r>
              <a:rPr dirty="0" smtClean="0" sz="1100" spc="0">
                <a:latin typeface="Calibri"/>
                <a:cs typeface="Calibri"/>
              </a:rPr>
              <a:t>vi</a:t>
            </a:r>
            <a:r>
              <a:rPr dirty="0" smtClean="0" sz="1100" spc="-10">
                <a:latin typeface="Calibri"/>
                <a:cs typeface="Calibri"/>
              </a:rPr>
              <a:t>d</a:t>
            </a:r>
            <a:r>
              <a:rPr dirty="0" smtClean="0" sz="1100" spc="0">
                <a:latin typeface="Calibri"/>
                <a:cs typeface="Calibri"/>
              </a:rPr>
              <a:t>e s</a:t>
            </a:r>
            <a:r>
              <a:rPr dirty="0" smtClean="0" sz="1100" spc="-20">
                <a:latin typeface="Calibri"/>
                <a:cs typeface="Calibri"/>
              </a:rPr>
              <a:t>h</a:t>
            </a:r>
            <a:r>
              <a:rPr dirty="0" smtClean="0" sz="1100" spc="5">
                <a:latin typeface="Calibri"/>
                <a:cs typeface="Calibri"/>
              </a:rPr>
              <a:t>o</a:t>
            </a:r>
            <a:r>
              <a:rPr dirty="0" smtClean="0" sz="1100" spc="0">
                <a:latin typeface="Calibri"/>
                <a:cs typeface="Calibri"/>
              </a:rPr>
              <a:t>rt</a:t>
            </a:r>
            <a:r>
              <a:rPr dirty="0" smtClean="0" sz="1100" spc="-5">
                <a:latin typeface="Calibri"/>
                <a:cs typeface="Calibri"/>
              </a:rPr>
              <a:t>-</a:t>
            </a:r>
            <a:r>
              <a:rPr dirty="0" smtClean="0" sz="1100" spc="-10">
                <a:latin typeface="Calibri"/>
                <a:cs typeface="Calibri"/>
              </a:rPr>
              <a:t>t</a:t>
            </a:r>
            <a:r>
              <a:rPr dirty="0" smtClean="0" sz="1100" spc="0">
                <a:latin typeface="Calibri"/>
                <a:cs typeface="Calibri"/>
              </a:rPr>
              <a:t>erm</a:t>
            </a:r>
            <a:r>
              <a:rPr dirty="0" smtClean="0" sz="1100" spc="-5">
                <a:latin typeface="Calibri"/>
                <a:cs typeface="Calibri"/>
              </a:rPr>
              <a:t> </a:t>
            </a:r>
            <a:r>
              <a:rPr dirty="0" smtClean="0" sz="1100" spc="0">
                <a:latin typeface="Calibri"/>
                <a:cs typeface="Calibri"/>
              </a:rPr>
              <a:t>rel</a:t>
            </a:r>
            <a:r>
              <a:rPr dirty="0" smtClean="0" sz="1100" spc="-5">
                <a:latin typeface="Calibri"/>
                <a:cs typeface="Calibri"/>
              </a:rPr>
              <a:t>i</a:t>
            </a:r>
            <a:r>
              <a:rPr dirty="0" smtClean="0" sz="1100" spc="-10">
                <a:latin typeface="Calibri"/>
                <a:cs typeface="Calibri"/>
              </a:rPr>
              <a:t>e</a:t>
            </a:r>
            <a:r>
              <a:rPr dirty="0" smtClean="0" sz="1100" spc="0">
                <a:latin typeface="Calibri"/>
                <a:cs typeface="Calibri"/>
              </a:rPr>
              <a:t>f t</a:t>
            </a:r>
            <a:r>
              <a:rPr dirty="0" smtClean="0" sz="1100" spc="-5">
                <a:latin typeface="Calibri"/>
                <a:cs typeface="Calibri"/>
              </a:rPr>
              <a:t>h</a:t>
            </a:r>
            <a:r>
              <a:rPr dirty="0" smtClean="0" sz="1100" spc="0">
                <a:latin typeface="Calibri"/>
                <a:cs typeface="Calibri"/>
              </a:rPr>
              <a:t>ro</a:t>
            </a:r>
            <a:r>
              <a:rPr dirty="0" smtClean="0" sz="1100" spc="-5">
                <a:latin typeface="Calibri"/>
                <a:cs typeface="Calibri"/>
              </a:rPr>
              <a:t>ug</a:t>
            </a:r>
            <a:r>
              <a:rPr dirty="0" smtClean="0" sz="1100" spc="0">
                <a:latin typeface="Calibri"/>
                <a:cs typeface="Calibri"/>
              </a:rPr>
              <a:t>h</a:t>
            </a:r>
            <a:r>
              <a:rPr dirty="0" smtClean="0" sz="1100" spc="-5">
                <a:latin typeface="Calibri"/>
                <a:cs typeface="Calibri"/>
              </a:rPr>
              <a:t> </a:t>
            </a:r>
            <a:r>
              <a:rPr dirty="0" smtClean="0" sz="1100" spc="-15">
                <a:latin typeface="Calibri"/>
                <a:cs typeface="Calibri"/>
              </a:rPr>
              <a:t>l</a:t>
            </a:r>
            <a:r>
              <a:rPr dirty="0" smtClean="0" sz="1100" spc="5">
                <a:latin typeface="Calibri"/>
                <a:cs typeface="Calibri"/>
              </a:rPr>
              <a:t>o</a:t>
            </a:r>
            <a:r>
              <a:rPr dirty="0" smtClean="0" sz="1100" spc="0">
                <a:latin typeface="Calibri"/>
                <a:cs typeface="Calibri"/>
              </a:rPr>
              <a:t>w,</a:t>
            </a:r>
            <a:r>
              <a:rPr dirty="0" smtClean="0" sz="1100" spc="5">
                <a:latin typeface="Calibri"/>
                <a:cs typeface="Calibri"/>
              </a:rPr>
              <a:t> </a:t>
            </a:r>
            <a:r>
              <a:rPr dirty="0" smtClean="0" sz="1100" spc="0">
                <a:latin typeface="Calibri"/>
                <a:cs typeface="Calibri"/>
              </a:rPr>
              <a:t>i</a:t>
            </a:r>
            <a:r>
              <a:rPr dirty="0" smtClean="0" sz="1100" spc="-10">
                <a:latin typeface="Calibri"/>
                <a:cs typeface="Calibri"/>
              </a:rPr>
              <a:t>nt</a:t>
            </a:r>
            <a:r>
              <a:rPr dirty="0" smtClean="0" sz="1100" spc="0">
                <a:latin typeface="Calibri"/>
                <a:cs typeface="Calibri"/>
              </a:rPr>
              <a:t>ere</a:t>
            </a:r>
            <a:r>
              <a:rPr dirty="0" smtClean="0" sz="1100" spc="-10">
                <a:latin typeface="Calibri"/>
                <a:cs typeface="Calibri"/>
              </a:rPr>
              <a:t>s</a:t>
            </a:r>
            <a:r>
              <a:rPr dirty="0" smtClean="0" sz="1100" spc="5">
                <a:latin typeface="Calibri"/>
                <a:cs typeface="Calibri"/>
              </a:rPr>
              <a:t>t</a:t>
            </a:r>
            <a:r>
              <a:rPr dirty="0" smtClean="0" sz="1100" spc="-5">
                <a:latin typeface="Calibri"/>
                <a:cs typeface="Calibri"/>
              </a:rPr>
              <a:t>-</a:t>
            </a:r>
            <a:r>
              <a:rPr dirty="0" smtClean="0" sz="1100" spc="5">
                <a:latin typeface="Calibri"/>
                <a:cs typeface="Calibri"/>
              </a:rPr>
              <a:t>o</a:t>
            </a:r>
            <a:r>
              <a:rPr dirty="0" smtClean="0" sz="1100" spc="-5">
                <a:latin typeface="Calibri"/>
                <a:cs typeface="Calibri"/>
              </a:rPr>
              <a:t>n</a:t>
            </a:r>
            <a:r>
              <a:rPr dirty="0" smtClean="0" sz="1100" spc="-15">
                <a:latin typeface="Calibri"/>
                <a:cs typeface="Calibri"/>
              </a:rPr>
              <a:t>l</a:t>
            </a:r>
            <a:r>
              <a:rPr dirty="0" smtClean="0" sz="1100" spc="0">
                <a:latin typeface="Calibri"/>
                <a:cs typeface="Calibri"/>
              </a:rPr>
              <a:t>y</a:t>
            </a:r>
            <a:r>
              <a:rPr dirty="0" smtClean="0" sz="1100" spc="-10">
                <a:latin typeface="Calibri"/>
                <a:cs typeface="Calibri"/>
              </a:rPr>
              <a:t> </a:t>
            </a:r>
            <a:r>
              <a:rPr dirty="0" smtClean="0" sz="1100" spc="-5">
                <a:latin typeface="Calibri"/>
                <a:cs typeface="Calibri"/>
              </a:rPr>
              <a:t>m</a:t>
            </a:r>
            <a:r>
              <a:rPr dirty="0" smtClean="0" sz="1100" spc="5">
                <a:latin typeface="Calibri"/>
                <a:cs typeface="Calibri"/>
              </a:rPr>
              <a:t>o</a:t>
            </a:r>
            <a:r>
              <a:rPr dirty="0" smtClean="0" sz="1100" spc="-5">
                <a:latin typeface="Calibri"/>
                <a:cs typeface="Calibri"/>
              </a:rPr>
              <a:t>n</a:t>
            </a:r>
            <a:r>
              <a:rPr dirty="0" smtClean="0" sz="1100" spc="0">
                <a:latin typeface="Calibri"/>
                <a:cs typeface="Calibri"/>
              </a:rPr>
              <a:t>th</a:t>
            </a:r>
            <a:r>
              <a:rPr dirty="0" smtClean="0" sz="1100" spc="-5">
                <a:latin typeface="Calibri"/>
                <a:cs typeface="Calibri"/>
              </a:rPr>
              <a:t>l</a:t>
            </a:r>
            <a:r>
              <a:rPr dirty="0" smtClean="0" sz="1100" spc="0">
                <a:latin typeface="Calibri"/>
                <a:cs typeface="Calibri"/>
              </a:rPr>
              <a:t>y p</a:t>
            </a:r>
            <a:r>
              <a:rPr dirty="0" smtClean="0" sz="1100" spc="-15">
                <a:latin typeface="Calibri"/>
                <a:cs typeface="Calibri"/>
              </a:rPr>
              <a:t>a</a:t>
            </a:r>
            <a:r>
              <a:rPr dirty="0" smtClean="0" sz="1100" spc="-10">
                <a:latin typeface="Calibri"/>
                <a:cs typeface="Calibri"/>
              </a:rPr>
              <a:t>y</a:t>
            </a:r>
            <a:r>
              <a:rPr dirty="0" smtClean="0" sz="1100" spc="0">
                <a:latin typeface="Calibri"/>
                <a:cs typeface="Calibri"/>
              </a:rPr>
              <a:t>ments</a:t>
            </a:r>
            <a:r>
              <a:rPr dirty="0" smtClean="0" sz="1100" spc="0">
                <a:latin typeface="Calibri"/>
                <a:cs typeface="Calibri"/>
              </a:rPr>
              <a:t> t</a:t>
            </a:r>
            <a:r>
              <a:rPr dirty="0" smtClean="0" sz="1100" spc="-5">
                <a:latin typeface="Calibri"/>
                <a:cs typeface="Calibri"/>
              </a:rPr>
              <a:t>h</a:t>
            </a:r>
            <a:r>
              <a:rPr dirty="0" smtClean="0" sz="1100" spc="0">
                <a:latin typeface="Calibri"/>
                <a:cs typeface="Calibri"/>
              </a:rPr>
              <a:t>at i</a:t>
            </a:r>
            <a:r>
              <a:rPr dirty="0" smtClean="0" sz="1100" spc="-10">
                <a:latin typeface="Calibri"/>
                <a:cs typeface="Calibri"/>
              </a:rPr>
              <a:t>n</a:t>
            </a:r>
            <a:r>
              <a:rPr dirty="0" smtClean="0" sz="1100" spc="0">
                <a:latin typeface="Calibri"/>
                <a:cs typeface="Calibri"/>
              </a:rPr>
              <a:t>crea</a:t>
            </a:r>
            <a:r>
              <a:rPr dirty="0" smtClean="0" sz="1100" spc="-15">
                <a:latin typeface="Calibri"/>
                <a:cs typeface="Calibri"/>
              </a:rPr>
              <a:t>s</a:t>
            </a:r>
            <a:r>
              <a:rPr dirty="0" smtClean="0" sz="1100" spc="0">
                <a:latin typeface="Calibri"/>
                <a:cs typeface="Calibri"/>
              </a:rPr>
              <a:t>e </a:t>
            </a:r>
            <a:r>
              <a:rPr dirty="0" smtClean="0" sz="1100" spc="-5">
                <a:latin typeface="Calibri"/>
                <a:cs typeface="Calibri"/>
              </a:rPr>
              <a:t>g</a:t>
            </a:r>
            <a:r>
              <a:rPr dirty="0" smtClean="0" sz="1100" spc="0">
                <a:latin typeface="Calibri"/>
                <a:cs typeface="Calibri"/>
              </a:rPr>
              <a:t>ra</a:t>
            </a:r>
            <a:r>
              <a:rPr dirty="0" smtClean="0" sz="1100" spc="-10">
                <a:latin typeface="Calibri"/>
                <a:cs typeface="Calibri"/>
              </a:rPr>
              <a:t>d</a:t>
            </a:r>
            <a:r>
              <a:rPr dirty="0" smtClean="0" sz="1100" spc="-5">
                <a:latin typeface="Calibri"/>
                <a:cs typeface="Calibri"/>
              </a:rPr>
              <a:t>u</a:t>
            </a:r>
            <a:r>
              <a:rPr dirty="0" smtClean="0" sz="1100" spc="0">
                <a:latin typeface="Calibri"/>
                <a:cs typeface="Calibri"/>
              </a:rPr>
              <a:t>al</a:t>
            </a:r>
            <a:r>
              <a:rPr dirty="0" smtClean="0" sz="1100" spc="-5">
                <a:latin typeface="Calibri"/>
                <a:cs typeface="Calibri"/>
              </a:rPr>
              <a:t>l</a:t>
            </a:r>
            <a:r>
              <a:rPr dirty="0" smtClean="0" sz="1100" spc="0">
                <a:latin typeface="Calibri"/>
                <a:cs typeface="Calibri"/>
              </a:rPr>
              <a:t>y</a:t>
            </a:r>
            <a:r>
              <a:rPr dirty="0" smtClean="0" sz="1100" spc="-10">
                <a:latin typeface="Calibri"/>
                <a:cs typeface="Calibri"/>
              </a:rPr>
              <a:t> e</a:t>
            </a:r>
            <a:r>
              <a:rPr dirty="0" smtClean="0" sz="1100" spc="0">
                <a:latin typeface="Calibri"/>
                <a:cs typeface="Calibri"/>
              </a:rPr>
              <a:t>v</a:t>
            </a:r>
            <a:r>
              <a:rPr dirty="0" smtClean="0" sz="1100" spc="-10">
                <a:latin typeface="Calibri"/>
                <a:cs typeface="Calibri"/>
              </a:rPr>
              <a:t>e</a:t>
            </a:r>
            <a:r>
              <a:rPr dirty="0" smtClean="0" sz="1100" spc="0">
                <a:latin typeface="Calibri"/>
                <a:cs typeface="Calibri"/>
              </a:rPr>
              <a:t>ry</a:t>
            </a:r>
            <a:r>
              <a:rPr dirty="0" smtClean="0" sz="1100" spc="5">
                <a:latin typeface="Calibri"/>
                <a:cs typeface="Calibri"/>
              </a:rPr>
              <a:t> </a:t>
            </a:r>
            <a:r>
              <a:rPr dirty="0" smtClean="0" sz="1100" spc="-10">
                <a:latin typeface="Calibri"/>
                <a:cs typeface="Calibri"/>
              </a:rPr>
              <a:t>t</a:t>
            </a:r>
            <a:r>
              <a:rPr dirty="0" smtClean="0" sz="1100" spc="0">
                <a:latin typeface="Calibri"/>
                <a:cs typeface="Calibri"/>
              </a:rPr>
              <a:t>wo y</a:t>
            </a:r>
            <a:r>
              <a:rPr dirty="0" smtClean="0" sz="1100" spc="5">
                <a:latin typeface="Calibri"/>
                <a:cs typeface="Calibri"/>
              </a:rPr>
              <a:t>e</a:t>
            </a:r>
            <a:r>
              <a:rPr dirty="0" smtClean="0" sz="1100" spc="-15">
                <a:latin typeface="Calibri"/>
                <a:cs typeface="Calibri"/>
              </a:rPr>
              <a:t>a</a:t>
            </a:r>
            <a:r>
              <a:rPr dirty="0" smtClean="0" sz="1100" spc="0">
                <a:latin typeface="Calibri"/>
                <a:cs typeface="Calibri"/>
              </a:rPr>
              <a:t>rs. </a:t>
            </a:r>
            <a:r>
              <a:rPr dirty="0" smtClean="0" sz="1100" spc="-15">
                <a:latin typeface="Calibri"/>
                <a:cs typeface="Calibri"/>
              </a:rPr>
              <a:t>Y</a:t>
            </a:r>
            <a:r>
              <a:rPr dirty="0" smtClean="0" sz="1100" spc="5">
                <a:latin typeface="Calibri"/>
                <a:cs typeface="Calibri"/>
              </a:rPr>
              <a:t>o</a:t>
            </a:r>
            <a:r>
              <a:rPr dirty="0" smtClean="0" sz="1100" spc="0">
                <a:latin typeface="Calibri"/>
                <a:cs typeface="Calibri"/>
              </a:rPr>
              <a:t>u</a:t>
            </a:r>
            <a:r>
              <a:rPr dirty="0" smtClean="0" sz="1100" spc="-15">
                <a:latin typeface="Calibri"/>
                <a:cs typeface="Calibri"/>
              </a:rPr>
              <a:t> </a:t>
            </a:r>
            <a:r>
              <a:rPr dirty="0" smtClean="0" sz="1100" spc="0">
                <a:latin typeface="Calibri"/>
                <a:cs typeface="Calibri"/>
              </a:rPr>
              <a:t>make</a:t>
            </a:r>
            <a:r>
              <a:rPr dirty="0" smtClean="0" sz="1100" spc="-10">
                <a:latin typeface="Calibri"/>
                <a:cs typeface="Calibri"/>
              </a:rPr>
              <a:t> </a:t>
            </a:r>
            <a:r>
              <a:rPr dirty="0" smtClean="0" sz="1100" spc="0">
                <a:latin typeface="Calibri"/>
                <a:cs typeface="Calibri"/>
              </a:rPr>
              <a:t>pa</a:t>
            </a:r>
            <a:r>
              <a:rPr dirty="0" smtClean="0" sz="1100" spc="-10">
                <a:latin typeface="Calibri"/>
                <a:cs typeface="Calibri"/>
              </a:rPr>
              <a:t>y</a:t>
            </a:r>
            <a:r>
              <a:rPr dirty="0" smtClean="0" sz="1100" spc="0">
                <a:latin typeface="Calibri"/>
                <a:cs typeface="Calibri"/>
              </a:rPr>
              <a:t>ments</a:t>
            </a:r>
            <a:r>
              <a:rPr dirty="0" smtClean="0" sz="1100" spc="-15">
                <a:latin typeface="Calibri"/>
                <a:cs typeface="Calibri"/>
              </a:rPr>
              <a:t> </a:t>
            </a:r>
            <a:r>
              <a:rPr dirty="0" smtClean="0" sz="1100" spc="5">
                <a:latin typeface="Calibri"/>
                <a:cs typeface="Calibri"/>
              </a:rPr>
              <a:t>o</a:t>
            </a:r>
            <a:r>
              <a:rPr dirty="0" smtClean="0" sz="1100" spc="0">
                <a:latin typeface="Calibri"/>
                <a:cs typeface="Calibri"/>
              </a:rPr>
              <a:t>n</a:t>
            </a:r>
            <a:r>
              <a:rPr dirty="0" smtClean="0" sz="1100" spc="-15">
                <a:latin typeface="Calibri"/>
                <a:cs typeface="Calibri"/>
              </a:rPr>
              <a:t> </a:t>
            </a:r>
            <a:r>
              <a:rPr dirty="0" smtClean="0" sz="1100" spc="-10">
                <a:latin typeface="Calibri"/>
                <a:cs typeface="Calibri"/>
              </a:rPr>
              <a:t>y</a:t>
            </a:r>
            <a:r>
              <a:rPr dirty="0" smtClean="0" sz="1100" spc="5">
                <a:latin typeface="Calibri"/>
                <a:cs typeface="Calibri"/>
              </a:rPr>
              <a:t>o</a:t>
            </a:r>
            <a:r>
              <a:rPr dirty="0" smtClean="0" sz="1100" spc="-5">
                <a:latin typeface="Calibri"/>
                <a:cs typeface="Calibri"/>
              </a:rPr>
              <a:t>u</a:t>
            </a:r>
            <a:r>
              <a:rPr dirty="0" smtClean="0" sz="1100" spc="0">
                <a:latin typeface="Calibri"/>
                <a:cs typeface="Calibri"/>
              </a:rPr>
              <a:t>r loan</a:t>
            </a:r>
            <a:r>
              <a:rPr dirty="0" smtClean="0" sz="1100" spc="-20">
                <a:latin typeface="Calibri"/>
                <a:cs typeface="Calibri"/>
              </a:rPr>
              <a:t> </a:t>
            </a:r>
            <a:r>
              <a:rPr dirty="0" smtClean="0" sz="1100" spc="0">
                <a:latin typeface="Calibri"/>
                <a:cs typeface="Calibri"/>
              </a:rPr>
              <a:t>f</a:t>
            </a:r>
            <a:r>
              <a:rPr dirty="0" smtClean="0" sz="1100" spc="5">
                <a:latin typeface="Calibri"/>
                <a:cs typeface="Calibri"/>
              </a:rPr>
              <a:t>o</a:t>
            </a:r>
            <a:r>
              <a:rPr dirty="0" smtClean="0" sz="1100" spc="0">
                <a:latin typeface="Calibri"/>
                <a:cs typeface="Calibri"/>
              </a:rPr>
              <a:t>r</a:t>
            </a:r>
            <a:r>
              <a:rPr dirty="0" smtClean="0" sz="1100" spc="-15">
                <a:latin typeface="Calibri"/>
                <a:cs typeface="Calibri"/>
              </a:rPr>
              <a:t> </a:t>
            </a:r>
            <a:r>
              <a:rPr dirty="0" smtClean="0" sz="1100" spc="0">
                <a:latin typeface="Calibri"/>
                <a:cs typeface="Calibri"/>
              </a:rPr>
              <a:t>up</a:t>
            </a:r>
            <a:r>
              <a:rPr dirty="0" smtClean="0" sz="1100" spc="-5">
                <a:latin typeface="Calibri"/>
                <a:cs typeface="Calibri"/>
              </a:rPr>
              <a:t> </a:t>
            </a:r>
            <a:r>
              <a:rPr dirty="0" smtClean="0" sz="1100" spc="-10">
                <a:latin typeface="Calibri"/>
                <a:cs typeface="Calibri"/>
              </a:rPr>
              <a:t>t</a:t>
            </a:r>
            <a:r>
              <a:rPr dirty="0" smtClean="0" sz="1100" spc="0">
                <a:latin typeface="Calibri"/>
                <a:cs typeface="Calibri"/>
              </a:rPr>
              <a:t>o</a:t>
            </a:r>
            <a:r>
              <a:rPr dirty="0" smtClean="0" sz="1100" spc="5">
                <a:latin typeface="Calibri"/>
                <a:cs typeface="Calibri"/>
              </a:rPr>
              <a:t> </a:t>
            </a:r>
            <a:r>
              <a:rPr dirty="0" smtClean="0" sz="1100" spc="-10">
                <a:latin typeface="Calibri"/>
                <a:cs typeface="Calibri"/>
              </a:rPr>
              <a:t>1</a:t>
            </a:r>
            <a:r>
              <a:rPr dirty="0" smtClean="0" sz="1100" spc="0">
                <a:latin typeface="Calibri"/>
                <a:cs typeface="Calibri"/>
              </a:rPr>
              <a:t>0</a:t>
            </a:r>
            <a:r>
              <a:rPr dirty="0" smtClean="0" sz="1100" spc="-10">
                <a:latin typeface="Calibri"/>
                <a:cs typeface="Calibri"/>
              </a:rPr>
              <a:t> </a:t>
            </a:r>
            <a:r>
              <a:rPr dirty="0" smtClean="0" sz="1100" spc="0">
                <a:latin typeface="Calibri"/>
                <a:cs typeface="Calibri"/>
              </a:rPr>
              <a:t>years.</a:t>
            </a:r>
            <a:endParaRPr sz="1100">
              <a:latin typeface="Calibri"/>
              <a:cs typeface="Calibri"/>
            </a:endParaRPr>
          </a:p>
          <a:p>
            <a:pPr>
              <a:lnSpc>
                <a:spcPts val="950"/>
              </a:lnSpc>
              <a:spcBef>
                <a:spcPts val="21"/>
              </a:spcBef>
            </a:pPr>
            <a:endParaRPr sz="950"/>
          </a:p>
          <a:p>
            <a:pPr marL="12700" marR="105410">
              <a:lnSpc>
                <a:spcPct val="118200"/>
              </a:lnSpc>
            </a:pPr>
            <a:r>
              <a:rPr dirty="0" smtClean="0" sz="1100" b="1">
                <a:latin typeface="Calibri"/>
                <a:cs typeface="Calibri"/>
              </a:rPr>
              <a:t>C</a:t>
            </a:r>
            <a:r>
              <a:rPr dirty="0" smtClean="0" sz="1100" spc="-5" b="1">
                <a:latin typeface="Calibri"/>
                <a:cs typeface="Calibri"/>
              </a:rPr>
              <a:t>on</a:t>
            </a:r>
            <a:r>
              <a:rPr dirty="0" smtClean="0" sz="1100" spc="0" b="1">
                <a:latin typeface="Calibri"/>
                <a:cs typeface="Calibri"/>
              </a:rPr>
              <a:t>s</a:t>
            </a:r>
            <a:r>
              <a:rPr dirty="0" smtClean="0" sz="1100" spc="-5" b="1">
                <a:latin typeface="Calibri"/>
                <a:cs typeface="Calibri"/>
              </a:rPr>
              <a:t>o</a:t>
            </a:r>
            <a:r>
              <a:rPr dirty="0" smtClean="0" sz="1100" spc="0" b="1">
                <a:latin typeface="Calibri"/>
                <a:cs typeface="Calibri"/>
              </a:rPr>
              <a:t>li</a:t>
            </a:r>
            <a:r>
              <a:rPr dirty="0" smtClean="0" sz="1100" spc="-5" b="1">
                <a:latin typeface="Calibri"/>
                <a:cs typeface="Calibri"/>
              </a:rPr>
              <a:t>d</a:t>
            </a:r>
            <a:r>
              <a:rPr dirty="0" smtClean="0" sz="1100" spc="-10" b="1">
                <a:latin typeface="Calibri"/>
                <a:cs typeface="Calibri"/>
              </a:rPr>
              <a:t>a</a:t>
            </a:r>
            <a:r>
              <a:rPr dirty="0" smtClean="0" sz="1100" spc="0" b="1">
                <a:latin typeface="Calibri"/>
                <a:cs typeface="Calibri"/>
              </a:rPr>
              <a:t>t</a:t>
            </a:r>
            <a:r>
              <a:rPr dirty="0" smtClean="0" sz="1100" spc="5" b="1">
                <a:latin typeface="Calibri"/>
                <a:cs typeface="Calibri"/>
              </a:rPr>
              <a:t>i</a:t>
            </a:r>
            <a:r>
              <a:rPr dirty="0" smtClean="0" sz="1100" spc="-20" b="1">
                <a:latin typeface="Calibri"/>
                <a:cs typeface="Calibri"/>
              </a:rPr>
              <a:t>n</a:t>
            </a:r>
            <a:r>
              <a:rPr dirty="0" smtClean="0" sz="1100" spc="0" b="1">
                <a:latin typeface="Calibri"/>
                <a:cs typeface="Calibri"/>
              </a:rPr>
              <a:t>g</a:t>
            </a:r>
            <a:r>
              <a:rPr dirty="0" smtClean="0" sz="1100" spc="-5" b="1">
                <a:latin typeface="Calibri"/>
                <a:cs typeface="Calibri"/>
              </a:rPr>
              <a:t> </a:t>
            </a:r>
            <a:r>
              <a:rPr dirty="0" smtClean="0" sz="1100" spc="0">
                <a:latin typeface="Calibri"/>
                <a:cs typeface="Calibri"/>
              </a:rPr>
              <a:t>m</a:t>
            </a:r>
            <a:r>
              <a:rPr dirty="0" smtClean="0" sz="1100" spc="-5">
                <a:latin typeface="Calibri"/>
                <a:cs typeface="Calibri"/>
              </a:rPr>
              <a:t>u</a:t>
            </a:r>
            <a:r>
              <a:rPr dirty="0" smtClean="0" sz="1100" spc="0">
                <a:latin typeface="Calibri"/>
                <a:cs typeface="Calibri"/>
              </a:rPr>
              <a:t>lti</a:t>
            </a:r>
            <a:r>
              <a:rPr dirty="0" smtClean="0" sz="1100" spc="-5">
                <a:latin typeface="Calibri"/>
                <a:cs typeface="Calibri"/>
              </a:rPr>
              <a:t>p</a:t>
            </a:r>
            <a:r>
              <a:rPr dirty="0" smtClean="0" sz="1100" spc="0">
                <a:latin typeface="Calibri"/>
                <a:cs typeface="Calibri"/>
              </a:rPr>
              <a:t>le </a:t>
            </a:r>
            <a:r>
              <a:rPr dirty="0" smtClean="0" sz="1100" spc="-15">
                <a:latin typeface="Calibri"/>
                <a:cs typeface="Calibri"/>
              </a:rPr>
              <a:t>l</a:t>
            </a:r>
            <a:r>
              <a:rPr dirty="0" smtClean="0" sz="1100" spc="5">
                <a:latin typeface="Calibri"/>
                <a:cs typeface="Calibri"/>
              </a:rPr>
              <a:t>o</a:t>
            </a:r>
            <a:r>
              <a:rPr dirty="0" smtClean="0" sz="1100" spc="-15">
                <a:latin typeface="Calibri"/>
                <a:cs typeface="Calibri"/>
              </a:rPr>
              <a:t>a</a:t>
            </a:r>
            <a:r>
              <a:rPr dirty="0" smtClean="0" sz="1100" spc="-5">
                <a:latin typeface="Calibri"/>
                <a:cs typeface="Calibri"/>
              </a:rPr>
              <a:t>n</a:t>
            </a:r>
            <a:r>
              <a:rPr dirty="0" smtClean="0" sz="1100" spc="0">
                <a:latin typeface="Calibri"/>
                <a:cs typeface="Calibri"/>
              </a:rPr>
              <a:t>s into</a:t>
            </a:r>
            <a:r>
              <a:rPr dirty="0" smtClean="0" sz="1100" spc="5">
                <a:latin typeface="Calibri"/>
                <a:cs typeface="Calibri"/>
              </a:rPr>
              <a:t> </a:t>
            </a:r>
            <a:r>
              <a:rPr dirty="0" smtClean="0" sz="1100" spc="0">
                <a:latin typeface="Calibri"/>
                <a:cs typeface="Calibri"/>
              </a:rPr>
              <a:t>a</a:t>
            </a:r>
            <a:r>
              <a:rPr dirty="0" smtClean="0" sz="1100" spc="-10">
                <a:latin typeface="Calibri"/>
                <a:cs typeface="Calibri"/>
              </a:rPr>
              <a:t> </a:t>
            </a:r>
            <a:r>
              <a:rPr dirty="0" smtClean="0" sz="1100" spc="0">
                <a:latin typeface="Calibri"/>
                <a:cs typeface="Calibri"/>
              </a:rPr>
              <a:t>sin</a:t>
            </a:r>
            <a:r>
              <a:rPr dirty="0" smtClean="0" sz="1100" spc="-10">
                <a:latin typeface="Calibri"/>
                <a:cs typeface="Calibri"/>
              </a:rPr>
              <a:t>g</a:t>
            </a:r>
            <a:r>
              <a:rPr dirty="0" smtClean="0" sz="1100" spc="0">
                <a:latin typeface="Calibri"/>
                <a:cs typeface="Calibri"/>
              </a:rPr>
              <a:t>le </a:t>
            </a:r>
            <a:r>
              <a:rPr dirty="0" smtClean="0" sz="1100" spc="-15">
                <a:latin typeface="Calibri"/>
                <a:cs typeface="Calibri"/>
              </a:rPr>
              <a:t>l</a:t>
            </a:r>
            <a:r>
              <a:rPr dirty="0" smtClean="0" sz="1100" spc="5">
                <a:latin typeface="Calibri"/>
                <a:cs typeface="Calibri"/>
              </a:rPr>
              <a:t>o</a:t>
            </a:r>
            <a:r>
              <a:rPr dirty="0" smtClean="0" sz="1100" spc="0">
                <a:latin typeface="Calibri"/>
                <a:cs typeface="Calibri"/>
              </a:rPr>
              <a:t>an</a:t>
            </a:r>
            <a:r>
              <a:rPr dirty="0" smtClean="0" sz="1100" spc="-5">
                <a:latin typeface="Calibri"/>
                <a:cs typeface="Calibri"/>
              </a:rPr>
              <a:t> </a:t>
            </a:r>
            <a:r>
              <a:rPr dirty="0" smtClean="0" sz="1100" spc="0">
                <a:latin typeface="Calibri"/>
                <a:cs typeface="Calibri"/>
              </a:rPr>
              <a:t>can</a:t>
            </a:r>
            <a:r>
              <a:rPr dirty="0" smtClean="0" sz="1100" spc="-5">
                <a:latin typeface="Calibri"/>
                <a:cs typeface="Calibri"/>
              </a:rPr>
              <a:t> </a:t>
            </a:r>
            <a:r>
              <a:rPr dirty="0" smtClean="0" sz="1100" spc="0">
                <a:latin typeface="Calibri"/>
                <a:cs typeface="Calibri"/>
              </a:rPr>
              <a:t>s</a:t>
            </a:r>
            <a:r>
              <a:rPr dirty="0" smtClean="0" sz="1100" spc="-15">
                <a:latin typeface="Calibri"/>
                <a:cs typeface="Calibri"/>
              </a:rPr>
              <a:t>i</a:t>
            </a:r>
            <a:r>
              <a:rPr dirty="0" smtClean="0" sz="1100" spc="0">
                <a:latin typeface="Calibri"/>
                <a:cs typeface="Calibri"/>
              </a:rPr>
              <a:t>m</a:t>
            </a:r>
            <a:r>
              <a:rPr dirty="0" smtClean="0" sz="1100" spc="-5">
                <a:latin typeface="Calibri"/>
                <a:cs typeface="Calibri"/>
              </a:rPr>
              <a:t>p</a:t>
            </a:r>
            <a:r>
              <a:rPr dirty="0" smtClean="0" sz="1100" spc="0">
                <a:latin typeface="Calibri"/>
                <a:cs typeface="Calibri"/>
              </a:rPr>
              <a:t>l</a:t>
            </a:r>
            <a:r>
              <a:rPr dirty="0" smtClean="0" sz="1100" spc="-5">
                <a:latin typeface="Calibri"/>
                <a:cs typeface="Calibri"/>
              </a:rPr>
              <a:t>i</a:t>
            </a:r>
            <a:r>
              <a:rPr dirty="0" smtClean="0" sz="1100" spc="0">
                <a:latin typeface="Calibri"/>
                <a:cs typeface="Calibri"/>
              </a:rPr>
              <a:t>fy</a:t>
            </a:r>
            <a:r>
              <a:rPr dirty="0" smtClean="0" sz="1100" spc="-10">
                <a:latin typeface="Calibri"/>
                <a:cs typeface="Calibri"/>
              </a:rPr>
              <a:t> </a:t>
            </a:r>
            <a:r>
              <a:rPr dirty="0" smtClean="0" sz="1100" spc="0">
                <a:latin typeface="Calibri"/>
                <a:cs typeface="Calibri"/>
              </a:rPr>
              <a:t>the </a:t>
            </a:r>
            <a:r>
              <a:rPr dirty="0" smtClean="0" sz="1100" spc="-10">
                <a:latin typeface="Calibri"/>
                <a:cs typeface="Calibri"/>
              </a:rPr>
              <a:t>r</a:t>
            </a:r>
            <a:r>
              <a:rPr dirty="0" smtClean="0" sz="1100" spc="0">
                <a:latin typeface="Calibri"/>
                <a:cs typeface="Calibri"/>
              </a:rPr>
              <a:t>epa</a:t>
            </a:r>
            <a:r>
              <a:rPr dirty="0" smtClean="0" sz="1100" spc="-10">
                <a:latin typeface="Calibri"/>
                <a:cs typeface="Calibri"/>
              </a:rPr>
              <a:t>y</a:t>
            </a:r>
            <a:r>
              <a:rPr dirty="0" smtClean="0" sz="1100" spc="0">
                <a:latin typeface="Calibri"/>
                <a:cs typeface="Calibri"/>
              </a:rPr>
              <a:t>ment</a:t>
            </a:r>
            <a:r>
              <a:rPr dirty="0" smtClean="0" sz="1100" spc="-10">
                <a:latin typeface="Calibri"/>
                <a:cs typeface="Calibri"/>
              </a:rPr>
              <a:t> </a:t>
            </a:r>
            <a:r>
              <a:rPr dirty="0" smtClean="0" sz="1100" spc="0">
                <a:latin typeface="Calibri"/>
                <a:cs typeface="Calibri"/>
              </a:rPr>
              <a:t>pro</a:t>
            </a:r>
            <a:r>
              <a:rPr dirty="0" smtClean="0" sz="1100" spc="-15">
                <a:latin typeface="Calibri"/>
                <a:cs typeface="Calibri"/>
              </a:rPr>
              <a:t>c</a:t>
            </a:r>
            <a:r>
              <a:rPr dirty="0" smtClean="0" sz="1100" spc="0">
                <a:latin typeface="Calibri"/>
                <a:cs typeface="Calibri"/>
              </a:rPr>
              <a:t>ess</a:t>
            </a:r>
            <a:r>
              <a:rPr dirty="0" smtClean="0" sz="1100" spc="5">
                <a:latin typeface="Calibri"/>
                <a:cs typeface="Calibri"/>
              </a:rPr>
              <a:t> </a:t>
            </a:r>
            <a:r>
              <a:rPr dirty="0" smtClean="0" sz="1100" spc="0">
                <a:latin typeface="Calibri"/>
                <a:cs typeface="Calibri"/>
              </a:rPr>
              <a:t>a</a:t>
            </a:r>
            <a:r>
              <a:rPr dirty="0" smtClean="0" sz="1100" spc="-5">
                <a:latin typeface="Calibri"/>
                <a:cs typeface="Calibri"/>
              </a:rPr>
              <a:t>n</a:t>
            </a:r>
            <a:r>
              <a:rPr dirty="0" smtClean="0" sz="1100" spc="0">
                <a:latin typeface="Calibri"/>
                <a:cs typeface="Calibri"/>
              </a:rPr>
              <a:t>d</a:t>
            </a:r>
            <a:r>
              <a:rPr dirty="0" smtClean="0" sz="1100" spc="-5">
                <a:latin typeface="Calibri"/>
                <a:cs typeface="Calibri"/>
              </a:rPr>
              <a:t> </a:t>
            </a:r>
            <a:r>
              <a:rPr dirty="0" smtClean="0" sz="1100" spc="0">
                <a:latin typeface="Calibri"/>
                <a:cs typeface="Calibri"/>
              </a:rPr>
              <a:t>re</a:t>
            </a:r>
            <a:r>
              <a:rPr dirty="0" smtClean="0" sz="1100" spc="-5">
                <a:latin typeface="Calibri"/>
                <a:cs typeface="Calibri"/>
              </a:rPr>
              <a:t>du</a:t>
            </a:r>
            <a:r>
              <a:rPr dirty="0" smtClean="0" sz="1100" spc="-15">
                <a:latin typeface="Calibri"/>
                <a:cs typeface="Calibri"/>
              </a:rPr>
              <a:t>c</a:t>
            </a:r>
            <a:r>
              <a:rPr dirty="0" smtClean="0" sz="1100" spc="0">
                <a:latin typeface="Calibri"/>
                <a:cs typeface="Calibri"/>
              </a:rPr>
              <a:t>e</a:t>
            </a:r>
            <a:r>
              <a:rPr dirty="0" smtClean="0" sz="1100" spc="-10">
                <a:latin typeface="Calibri"/>
                <a:cs typeface="Calibri"/>
              </a:rPr>
              <a:t> </a:t>
            </a:r>
            <a:r>
              <a:rPr dirty="0" smtClean="0" sz="1100" spc="0">
                <a:latin typeface="Calibri"/>
                <a:cs typeface="Calibri"/>
              </a:rPr>
              <a:t>m</a:t>
            </a:r>
            <a:r>
              <a:rPr dirty="0" smtClean="0" sz="1100" spc="5">
                <a:latin typeface="Calibri"/>
                <a:cs typeface="Calibri"/>
              </a:rPr>
              <a:t>o</a:t>
            </a:r>
            <a:r>
              <a:rPr dirty="0" smtClean="0" sz="1100" spc="-20">
                <a:latin typeface="Calibri"/>
                <a:cs typeface="Calibri"/>
              </a:rPr>
              <a:t>n</a:t>
            </a:r>
            <a:r>
              <a:rPr dirty="0" smtClean="0" sz="1100" spc="0">
                <a:latin typeface="Calibri"/>
                <a:cs typeface="Calibri"/>
              </a:rPr>
              <a:t>th</a:t>
            </a:r>
            <a:r>
              <a:rPr dirty="0" smtClean="0" sz="1100" spc="-5">
                <a:latin typeface="Calibri"/>
                <a:cs typeface="Calibri"/>
              </a:rPr>
              <a:t>l</a:t>
            </a:r>
            <a:r>
              <a:rPr dirty="0" smtClean="0" sz="1100" spc="0">
                <a:latin typeface="Calibri"/>
                <a:cs typeface="Calibri"/>
              </a:rPr>
              <a:t>y</a:t>
            </a:r>
            <a:r>
              <a:rPr dirty="0" smtClean="0" sz="1100" spc="0">
                <a:latin typeface="Calibri"/>
                <a:cs typeface="Calibri"/>
              </a:rPr>
              <a:t> </a:t>
            </a:r>
            <a:r>
              <a:rPr dirty="0" smtClean="0" sz="1100" spc="-5">
                <a:latin typeface="Calibri"/>
                <a:cs typeface="Calibri"/>
              </a:rPr>
              <a:t>p</a:t>
            </a:r>
            <a:r>
              <a:rPr dirty="0" smtClean="0" sz="1100" spc="0">
                <a:latin typeface="Calibri"/>
                <a:cs typeface="Calibri"/>
              </a:rPr>
              <a:t>ayme</a:t>
            </a:r>
            <a:r>
              <a:rPr dirty="0" smtClean="0" sz="1100" spc="-5">
                <a:latin typeface="Calibri"/>
                <a:cs typeface="Calibri"/>
              </a:rPr>
              <a:t>n</a:t>
            </a:r>
            <a:r>
              <a:rPr dirty="0" smtClean="0" sz="1100" spc="0">
                <a:latin typeface="Calibri"/>
                <a:cs typeface="Calibri"/>
              </a:rPr>
              <a:t>ts.</a:t>
            </a:r>
            <a:endParaRPr sz="1100">
              <a:latin typeface="Calibri"/>
              <a:cs typeface="Calibri"/>
            </a:endParaRPr>
          </a:p>
          <a:p>
            <a:pPr>
              <a:lnSpc>
                <a:spcPts val="950"/>
              </a:lnSpc>
              <a:spcBef>
                <a:spcPts val="33"/>
              </a:spcBef>
            </a:pPr>
            <a:endParaRPr sz="950"/>
          </a:p>
          <a:p>
            <a:pPr marL="12700" marR="163195">
              <a:lnSpc>
                <a:spcPct val="117300"/>
              </a:lnSpc>
            </a:pPr>
            <a:r>
              <a:rPr dirty="0" smtClean="0" sz="1100" b="1">
                <a:latin typeface="Calibri"/>
                <a:cs typeface="Calibri"/>
              </a:rPr>
              <a:t>L</a:t>
            </a:r>
            <a:r>
              <a:rPr dirty="0" smtClean="0" sz="1100" spc="-5" b="1">
                <a:latin typeface="Calibri"/>
                <a:cs typeface="Calibri"/>
              </a:rPr>
              <a:t>o</a:t>
            </a:r>
            <a:r>
              <a:rPr dirty="0" smtClean="0" sz="1100" spc="-10" b="1">
                <a:latin typeface="Calibri"/>
                <a:cs typeface="Calibri"/>
              </a:rPr>
              <a:t>a</a:t>
            </a:r>
            <a:r>
              <a:rPr dirty="0" smtClean="0" sz="1100" spc="0" b="1">
                <a:latin typeface="Calibri"/>
                <a:cs typeface="Calibri"/>
              </a:rPr>
              <a:t>n</a:t>
            </a:r>
            <a:r>
              <a:rPr dirty="0" smtClean="0" sz="1100" spc="-5" b="1">
                <a:latin typeface="Calibri"/>
                <a:cs typeface="Calibri"/>
              </a:rPr>
              <a:t> </a:t>
            </a:r>
            <a:r>
              <a:rPr dirty="0" smtClean="0" sz="1100" spc="0" b="1">
                <a:latin typeface="Calibri"/>
                <a:cs typeface="Calibri"/>
              </a:rPr>
              <a:t>F</a:t>
            </a:r>
            <a:r>
              <a:rPr dirty="0" smtClean="0" sz="1100" spc="-10" b="1">
                <a:latin typeface="Calibri"/>
                <a:cs typeface="Calibri"/>
              </a:rPr>
              <a:t>o</a:t>
            </a:r>
            <a:r>
              <a:rPr dirty="0" smtClean="0" sz="1100" spc="0" b="1">
                <a:latin typeface="Calibri"/>
                <a:cs typeface="Calibri"/>
              </a:rPr>
              <a:t>r</a:t>
            </a:r>
            <a:r>
              <a:rPr dirty="0" smtClean="0" sz="1100" spc="-5" b="1">
                <a:latin typeface="Calibri"/>
                <a:cs typeface="Calibri"/>
              </a:rPr>
              <a:t>be</a:t>
            </a:r>
            <a:r>
              <a:rPr dirty="0" smtClean="0" sz="1100" spc="-10" b="1">
                <a:latin typeface="Calibri"/>
                <a:cs typeface="Calibri"/>
              </a:rPr>
              <a:t>a</a:t>
            </a:r>
            <a:r>
              <a:rPr dirty="0" smtClean="0" sz="1100" spc="0" b="1">
                <a:latin typeface="Calibri"/>
                <a:cs typeface="Calibri"/>
              </a:rPr>
              <a:t>r</a:t>
            </a:r>
            <a:r>
              <a:rPr dirty="0" smtClean="0" sz="1100" spc="-10" b="1">
                <a:latin typeface="Calibri"/>
                <a:cs typeface="Calibri"/>
              </a:rPr>
              <a:t>a</a:t>
            </a:r>
            <a:r>
              <a:rPr dirty="0" smtClean="0" sz="1100" spc="-5" b="1">
                <a:latin typeface="Calibri"/>
                <a:cs typeface="Calibri"/>
              </a:rPr>
              <a:t>n</a:t>
            </a:r>
            <a:r>
              <a:rPr dirty="0" smtClean="0" sz="1100" spc="5" b="1">
                <a:latin typeface="Calibri"/>
                <a:cs typeface="Calibri"/>
              </a:rPr>
              <a:t>c</a:t>
            </a:r>
            <a:r>
              <a:rPr dirty="0" smtClean="0" sz="1100" spc="0" b="1">
                <a:latin typeface="Calibri"/>
                <a:cs typeface="Calibri"/>
              </a:rPr>
              <a:t>e </a:t>
            </a:r>
            <a:r>
              <a:rPr dirty="0" smtClean="0" sz="1100" spc="5">
                <a:latin typeface="Calibri"/>
                <a:cs typeface="Calibri"/>
              </a:rPr>
              <a:t>o</a:t>
            </a:r>
            <a:r>
              <a:rPr dirty="0" smtClean="0" sz="1100" spc="0">
                <a:latin typeface="Calibri"/>
                <a:cs typeface="Calibri"/>
              </a:rPr>
              <a:t>r </a:t>
            </a:r>
            <a:r>
              <a:rPr dirty="0" smtClean="0" sz="1100" spc="0" b="1">
                <a:latin typeface="Calibri"/>
                <a:cs typeface="Calibri"/>
              </a:rPr>
              <a:t>De</a:t>
            </a:r>
            <a:r>
              <a:rPr dirty="0" smtClean="0" sz="1100" spc="-5" b="1">
                <a:latin typeface="Calibri"/>
                <a:cs typeface="Calibri"/>
              </a:rPr>
              <a:t>fe</a:t>
            </a:r>
            <a:r>
              <a:rPr dirty="0" smtClean="0" sz="1100" spc="-10" b="1">
                <a:latin typeface="Calibri"/>
                <a:cs typeface="Calibri"/>
              </a:rPr>
              <a:t>r</a:t>
            </a:r>
            <a:r>
              <a:rPr dirty="0" smtClean="0" sz="1100" spc="0" b="1">
                <a:latin typeface="Calibri"/>
                <a:cs typeface="Calibri"/>
              </a:rPr>
              <a:t>me</a:t>
            </a:r>
            <a:r>
              <a:rPr dirty="0" smtClean="0" sz="1100" spc="-10" b="1">
                <a:latin typeface="Calibri"/>
                <a:cs typeface="Calibri"/>
              </a:rPr>
              <a:t>n</a:t>
            </a:r>
            <a:r>
              <a:rPr dirty="0" smtClean="0" sz="1100" spc="0" b="1">
                <a:latin typeface="Calibri"/>
                <a:cs typeface="Calibri"/>
              </a:rPr>
              <a:t>t</a:t>
            </a:r>
            <a:r>
              <a:rPr dirty="0" smtClean="0" sz="1100" spc="5" b="1">
                <a:latin typeface="Calibri"/>
                <a:cs typeface="Calibri"/>
              </a:rPr>
              <a:t> </a:t>
            </a:r>
            <a:r>
              <a:rPr dirty="0" smtClean="0" sz="1100" spc="0">
                <a:latin typeface="Calibri"/>
                <a:cs typeface="Calibri"/>
              </a:rPr>
              <a:t>are gr</a:t>
            </a:r>
            <a:r>
              <a:rPr dirty="0" smtClean="0" sz="1100" spc="-5">
                <a:latin typeface="Calibri"/>
                <a:cs typeface="Calibri"/>
              </a:rPr>
              <a:t>an</a:t>
            </a:r>
            <a:r>
              <a:rPr dirty="0" smtClean="0" sz="1100" spc="-10">
                <a:latin typeface="Calibri"/>
                <a:cs typeface="Calibri"/>
              </a:rPr>
              <a:t>t</a:t>
            </a:r>
            <a:r>
              <a:rPr dirty="0" smtClean="0" sz="1100" spc="0">
                <a:latin typeface="Calibri"/>
                <a:cs typeface="Calibri"/>
              </a:rPr>
              <a:t>ed in</a:t>
            </a:r>
            <a:r>
              <a:rPr dirty="0" smtClean="0" sz="1100" spc="-5">
                <a:latin typeface="Calibri"/>
                <a:cs typeface="Calibri"/>
              </a:rPr>
              <a:t> </a:t>
            </a:r>
            <a:r>
              <a:rPr dirty="0" smtClean="0" sz="1100" spc="0">
                <a:latin typeface="Calibri"/>
                <a:cs typeface="Calibri"/>
              </a:rPr>
              <a:t>sp</a:t>
            </a:r>
            <a:r>
              <a:rPr dirty="0" smtClean="0" sz="1100" spc="-15">
                <a:latin typeface="Calibri"/>
                <a:cs typeface="Calibri"/>
              </a:rPr>
              <a:t>e</a:t>
            </a:r>
            <a:r>
              <a:rPr dirty="0" smtClean="0" sz="1100" spc="0">
                <a:latin typeface="Calibri"/>
                <a:cs typeface="Calibri"/>
              </a:rPr>
              <a:t>cial</a:t>
            </a:r>
            <a:r>
              <a:rPr dirty="0" smtClean="0" sz="1100" spc="-15">
                <a:latin typeface="Calibri"/>
                <a:cs typeface="Calibri"/>
              </a:rPr>
              <a:t> </a:t>
            </a:r>
            <a:r>
              <a:rPr dirty="0" smtClean="0" sz="1100" spc="0">
                <a:latin typeface="Calibri"/>
                <a:cs typeface="Calibri"/>
              </a:rPr>
              <a:t>circ</a:t>
            </a:r>
            <a:r>
              <a:rPr dirty="0" smtClean="0" sz="1100" spc="-5">
                <a:latin typeface="Calibri"/>
                <a:cs typeface="Calibri"/>
              </a:rPr>
              <a:t>u</a:t>
            </a:r>
            <a:r>
              <a:rPr dirty="0" smtClean="0" sz="1100" spc="0">
                <a:latin typeface="Calibri"/>
                <a:cs typeface="Calibri"/>
              </a:rPr>
              <a:t>m</a:t>
            </a:r>
            <a:r>
              <a:rPr dirty="0" smtClean="0" sz="1100" spc="-15">
                <a:latin typeface="Calibri"/>
                <a:cs typeface="Calibri"/>
              </a:rPr>
              <a:t>s</a:t>
            </a:r>
            <a:r>
              <a:rPr dirty="0" smtClean="0" sz="1100" spc="0">
                <a:latin typeface="Calibri"/>
                <a:cs typeface="Calibri"/>
              </a:rPr>
              <a:t>tance</a:t>
            </a:r>
            <a:r>
              <a:rPr dirty="0" smtClean="0" sz="1100" spc="-15">
                <a:latin typeface="Calibri"/>
                <a:cs typeface="Calibri"/>
              </a:rPr>
              <a:t>s</a:t>
            </a:r>
            <a:r>
              <a:rPr dirty="0" smtClean="0" sz="1100" spc="0">
                <a:latin typeface="Calibri"/>
                <a:cs typeface="Calibri"/>
              </a:rPr>
              <a:t>, such</a:t>
            </a:r>
            <a:r>
              <a:rPr dirty="0" smtClean="0" sz="1100" spc="-5">
                <a:latin typeface="Calibri"/>
                <a:cs typeface="Calibri"/>
              </a:rPr>
              <a:t> </a:t>
            </a:r>
            <a:r>
              <a:rPr dirty="0" smtClean="0" sz="1100" spc="0">
                <a:latin typeface="Calibri"/>
                <a:cs typeface="Calibri"/>
              </a:rPr>
              <a:t>as</a:t>
            </a:r>
            <a:r>
              <a:rPr dirty="0" smtClean="0" sz="1100" spc="-10">
                <a:latin typeface="Calibri"/>
                <a:cs typeface="Calibri"/>
              </a:rPr>
              <a:t> </a:t>
            </a:r>
            <a:r>
              <a:rPr dirty="0" smtClean="0" sz="1100" spc="0">
                <a:latin typeface="Calibri"/>
                <a:cs typeface="Calibri"/>
              </a:rPr>
              <a:t>re</a:t>
            </a:r>
            <a:r>
              <a:rPr dirty="0" smtClean="0" sz="1100" spc="-10">
                <a:latin typeface="Calibri"/>
                <a:cs typeface="Calibri"/>
              </a:rPr>
              <a:t>t</a:t>
            </a:r>
            <a:r>
              <a:rPr dirty="0" smtClean="0" sz="1100" spc="-5">
                <a:latin typeface="Calibri"/>
                <a:cs typeface="Calibri"/>
              </a:rPr>
              <a:t>u</a:t>
            </a:r>
            <a:r>
              <a:rPr dirty="0" smtClean="0" sz="1100" spc="0">
                <a:latin typeface="Calibri"/>
                <a:cs typeface="Calibri"/>
              </a:rPr>
              <a:t>r</a:t>
            </a:r>
            <a:r>
              <a:rPr dirty="0" smtClean="0" sz="1100" spc="-5">
                <a:latin typeface="Calibri"/>
                <a:cs typeface="Calibri"/>
              </a:rPr>
              <a:t>n</a:t>
            </a:r>
            <a:r>
              <a:rPr dirty="0" smtClean="0" sz="1100" spc="0">
                <a:latin typeface="Calibri"/>
                <a:cs typeface="Calibri"/>
              </a:rPr>
              <a:t>i</a:t>
            </a:r>
            <a:r>
              <a:rPr dirty="0" smtClean="0" sz="1100" spc="-10">
                <a:latin typeface="Calibri"/>
                <a:cs typeface="Calibri"/>
              </a:rPr>
              <a:t>n</a:t>
            </a:r>
            <a:r>
              <a:rPr dirty="0" smtClean="0" sz="1100" spc="0">
                <a:latin typeface="Calibri"/>
                <a:cs typeface="Calibri"/>
              </a:rPr>
              <a:t>g</a:t>
            </a:r>
            <a:r>
              <a:rPr dirty="0" smtClean="0" sz="1100" spc="-5">
                <a:latin typeface="Calibri"/>
                <a:cs typeface="Calibri"/>
              </a:rPr>
              <a:t> </a:t>
            </a:r>
            <a:r>
              <a:rPr dirty="0" smtClean="0" sz="1100" spc="0">
                <a:latin typeface="Calibri"/>
                <a:cs typeface="Calibri"/>
              </a:rPr>
              <a:t>to</a:t>
            </a:r>
            <a:r>
              <a:rPr dirty="0" smtClean="0" sz="1100" spc="5">
                <a:latin typeface="Calibri"/>
                <a:cs typeface="Calibri"/>
              </a:rPr>
              <a:t> </a:t>
            </a:r>
            <a:r>
              <a:rPr dirty="0" smtClean="0" sz="1100" spc="0">
                <a:latin typeface="Calibri"/>
                <a:cs typeface="Calibri"/>
              </a:rPr>
              <a:t>sc</a:t>
            </a:r>
            <a:r>
              <a:rPr dirty="0" smtClean="0" sz="1100" spc="-20">
                <a:latin typeface="Calibri"/>
                <a:cs typeface="Calibri"/>
              </a:rPr>
              <a:t>h</a:t>
            </a:r>
            <a:r>
              <a:rPr dirty="0" smtClean="0" sz="1100" spc="5">
                <a:latin typeface="Calibri"/>
                <a:cs typeface="Calibri"/>
              </a:rPr>
              <a:t>oo</a:t>
            </a:r>
            <a:r>
              <a:rPr dirty="0" smtClean="0" sz="1100" spc="0">
                <a:latin typeface="Calibri"/>
                <a:cs typeface="Calibri"/>
              </a:rPr>
              <a:t>l,</a:t>
            </a:r>
            <a:r>
              <a:rPr dirty="0" smtClean="0" sz="1100" spc="-15">
                <a:latin typeface="Calibri"/>
                <a:cs typeface="Calibri"/>
              </a:rPr>
              <a:t> </a:t>
            </a:r>
            <a:r>
              <a:rPr dirty="0" smtClean="0" sz="1100" spc="0">
                <a:latin typeface="Calibri"/>
                <a:cs typeface="Calibri"/>
              </a:rPr>
              <a:t>j</a:t>
            </a:r>
            <a:r>
              <a:rPr dirty="0" smtClean="0" sz="1100" spc="5">
                <a:latin typeface="Calibri"/>
                <a:cs typeface="Calibri"/>
              </a:rPr>
              <a:t>o</a:t>
            </a:r>
            <a:r>
              <a:rPr dirty="0" smtClean="0" sz="1100" spc="0">
                <a:latin typeface="Calibri"/>
                <a:cs typeface="Calibri"/>
              </a:rPr>
              <a:t>b</a:t>
            </a:r>
            <a:r>
              <a:rPr dirty="0" smtClean="0" sz="1100" spc="0">
                <a:latin typeface="Calibri"/>
                <a:cs typeface="Calibri"/>
              </a:rPr>
              <a:t> loss, disa</a:t>
            </a:r>
            <a:r>
              <a:rPr dirty="0" smtClean="0" sz="1100" spc="-10">
                <a:latin typeface="Calibri"/>
                <a:cs typeface="Calibri"/>
              </a:rPr>
              <a:t>b</a:t>
            </a:r>
            <a:r>
              <a:rPr dirty="0" smtClean="0" sz="1100" spc="0">
                <a:latin typeface="Calibri"/>
                <a:cs typeface="Calibri"/>
              </a:rPr>
              <a:t>i</a:t>
            </a:r>
            <a:r>
              <a:rPr dirty="0" smtClean="0" sz="1100" spc="-5">
                <a:latin typeface="Calibri"/>
                <a:cs typeface="Calibri"/>
              </a:rPr>
              <a:t>l</a:t>
            </a:r>
            <a:r>
              <a:rPr dirty="0" smtClean="0" sz="1100" spc="0">
                <a:latin typeface="Calibri"/>
                <a:cs typeface="Calibri"/>
              </a:rPr>
              <a:t>i</a:t>
            </a:r>
            <a:r>
              <a:rPr dirty="0" smtClean="0" sz="1100" spc="-15">
                <a:latin typeface="Calibri"/>
                <a:cs typeface="Calibri"/>
              </a:rPr>
              <a:t>t</a:t>
            </a:r>
            <a:r>
              <a:rPr dirty="0" smtClean="0" sz="1100" spc="0">
                <a:latin typeface="Calibri"/>
                <a:cs typeface="Calibri"/>
              </a:rPr>
              <a:t>y,</a:t>
            </a:r>
            <a:r>
              <a:rPr dirty="0" smtClean="0" sz="1100" spc="-10">
                <a:latin typeface="Calibri"/>
                <a:cs typeface="Calibri"/>
              </a:rPr>
              <a:t> </a:t>
            </a:r>
            <a:r>
              <a:rPr dirty="0" smtClean="0" sz="1100" spc="0">
                <a:latin typeface="Calibri"/>
                <a:cs typeface="Calibri"/>
              </a:rPr>
              <a:t>mi</a:t>
            </a:r>
            <a:r>
              <a:rPr dirty="0" smtClean="0" sz="1100" spc="-5">
                <a:latin typeface="Calibri"/>
                <a:cs typeface="Calibri"/>
              </a:rPr>
              <a:t>l</a:t>
            </a:r>
            <a:r>
              <a:rPr dirty="0" smtClean="0" sz="1100" spc="0">
                <a:latin typeface="Calibri"/>
                <a:cs typeface="Calibri"/>
              </a:rPr>
              <a:t>ita</a:t>
            </a:r>
            <a:r>
              <a:rPr dirty="0" smtClean="0" sz="1100" spc="-15">
                <a:latin typeface="Calibri"/>
                <a:cs typeface="Calibri"/>
              </a:rPr>
              <a:t>r</a:t>
            </a:r>
            <a:r>
              <a:rPr dirty="0" smtClean="0" sz="1100" spc="0">
                <a:latin typeface="Calibri"/>
                <a:cs typeface="Calibri"/>
              </a:rPr>
              <a:t>y </a:t>
            </a:r>
            <a:r>
              <a:rPr dirty="0" smtClean="0" sz="1100" spc="-10">
                <a:latin typeface="Calibri"/>
                <a:cs typeface="Calibri"/>
              </a:rPr>
              <a:t>s</a:t>
            </a:r>
            <a:r>
              <a:rPr dirty="0" smtClean="0" sz="1100" spc="0">
                <a:latin typeface="Calibri"/>
                <a:cs typeface="Calibri"/>
              </a:rPr>
              <a:t>er</a:t>
            </a:r>
            <a:r>
              <a:rPr dirty="0" smtClean="0" sz="1100" spc="-10">
                <a:latin typeface="Calibri"/>
                <a:cs typeface="Calibri"/>
              </a:rPr>
              <a:t>v</a:t>
            </a:r>
            <a:r>
              <a:rPr dirty="0" smtClean="0" sz="1100" spc="0">
                <a:latin typeface="Calibri"/>
                <a:cs typeface="Calibri"/>
              </a:rPr>
              <a:t>ice</a:t>
            </a:r>
            <a:r>
              <a:rPr dirty="0" smtClean="0" sz="1100" spc="-10">
                <a:latin typeface="Calibri"/>
                <a:cs typeface="Calibri"/>
              </a:rPr>
              <a:t> </a:t>
            </a:r>
            <a:r>
              <a:rPr dirty="0" smtClean="0" sz="1100" spc="5">
                <a:latin typeface="Calibri"/>
                <a:cs typeface="Calibri"/>
              </a:rPr>
              <a:t>o</a:t>
            </a:r>
            <a:r>
              <a:rPr dirty="0" smtClean="0" sz="1100" spc="0">
                <a:latin typeface="Calibri"/>
                <a:cs typeface="Calibri"/>
              </a:rPr>
              <a:t>r fi</a:t>
            </a:r>
            <a:r>
              <a:rPr dirty="0" smtClean="0" sz="1100" spc="-10">
                <a:latin typeface="Calibri"/>
                <a:cs typeface="Calibri"/>
              </a:rPr>
              <a:t>n</a:t>
            </a:r>
            <a:r>
              <a:rPr dirty="0" smtClean="0" sz="1100" spc="0">
                <a:latin typeface="Calibri"/>
                <a:cs typeface="Calibri"/>
              </a:rPr>
              <a:t>a</a:t>
            </a:r>
            <a:r>
              <a:rPr dirty="0" smtClean="0" sz="1100" spc="-5">
                <a:latin typeface="Calibri"/>
                <a:cs typeface="Calibri"/>
              </a:rPr>
              <a:t>n</a:t>
            </a:r>
            <a:r>
              <a:rPr dirty="0" smtClean="0" sz="1100" spc="0">
                <a:latin typeface="Calibri"/>
                <a:cs typeface="Calibri"/>
              </a:rPr>
              <a:t>cial</a:t>
            </a:r>
            <a:r>
              <a:rPr dirty="0" smtClean="0" sz="1100" spc="-5">
                <a:latin typeface="Calibri"/>
                <a:cs typeface="Calibri"/>
              </a:rPr>
              <a:t> </a:t>
            </a:r>
            <a:r>
              <a:rPr dirty="0" smtClean="0" sz="1100" spc="0">
                <a:latin typeface="Calibri"/>
                <a:cs typeface="Calibri"/>
              </a:rPr>
              <a:t>har</a:t>
            </a:r>
            <a:r>
              <a:rPr dirty="0" smtClean="0" sz="1100" spc="-10">
                <a:latin typeface="Calibri"/>
                <a:cs typeface="Calibri"/>
              </a:rPr>
              <a:t>d</a:t>
            </a:r>
            <a:r>
              <a:rPr dirty="0" smtClean="0" sz="1100" spc="0">
                <a:latin typeface="Calibri"/>
                <a:cs typeface="Calibri"/>
              </a:rPr>
              <a:t>sh</a:t>
            </a:r>
            <a:r>
              <a:rPr dirty="0" smtClean="0" sz="1100" spc="-10">
                <a:latin typeface="Calibri"/>
                <a:cs typeface="Calibri"/>
              </a:rPr>
              <a:t>i</a:t>
            </a:r>
            <a:r>
              <a:rPr dirty="0" smtClean="0" sz="1100" spc="-5">
                <a:latin typeface="Calibri"/>
                <a:cs typeface="Calibri"/>
              </a:rPr>
              <a:t>p</a:t>
            </a:r>
            <a:r>
              <a:rPr dirty="0" smtClean="0" sz="1100" spc="0">
                <a:latin typeface="Calibri"/>
                <a:cs typeface="Calibri"/>
              </a:rPr>
              <a:t>.</a:t>
            </a:r>
            <a:endParaRPr sz="1100">
              <a:latin typeface="Calibri"/>
              <a:cs typeface="Calibri"/>
            </a:endParaRPr>
          </a:p>
          <a:p>
            <a:pPr>
              <a:lnSpc>
                <a:spcPts val="950"/>
              </a:lnSpc>
              <a:spcBef>
                <a:spcPts val="21"/>
              </a:spcBef>
            </a:pPr>
            <a:endParaRPr sz="950"/>
          </a:p>
          <a:p>
            <a:pPr marL="12700" marR="421640">
              <a:lnSpc>
                <a:spcPct val="118200"/>
              </a:lnSpc>
            </a:pPr>
            <a:r>
              <a:rPr dirty="0" smtClean="0" sz="1100">
                <a:latin typeface="Calibri"/>
                <a:cs typeface="Calibri"/>
              </a:rPr>
              <a:t>A</a:t>
            </a:r>
            <a:r>
              <a:rPr dirty="0" smtClean="0" sz="1100" spc="-5">
                <a:latin typeface="Calibri"/>
                <a:cs typeface="Calibri"/>
              </a:rPr>
              <a:t>l</a:t>
            </a:r>
            <a:r>
              <a:rPr dirty="0" smtClean="0" sz="1100" spc="0">
                <a:latin typeface="Calibri"/>
                <a:cs typeface="Calibri"/>
              </a:rPr>
              <a:t>so</a:t>
            </a:r>
            <a:r>
              <a:rPr dirty="0" smtClean="0" sz="1100" spc="5">
                <a:latin typeface="Calibri"/>
                <a:cs typeface="Calibri"/>
              </a:rPr>
              <a:t> </a:t>
            </a:r>
            <a:r>
              <a:rPr dirty="0" smtClean="0" sz="1100" spc="0" u="sng">
                <a:solidFill>
                  <a:srgbClr val="0000FF"/>
                </a:solidFill>
                <a:latin typeface="Calibri"/>
                <a:cs typeface="Calibri"/>
                <a:hlinkClick r:id="rId5"/>
              </a:rPr>
              <a:t>Br</a:t>
            </a:r>
            <a:r>
              <a:rPr dirty="0" smtClean="0" sz="1100" spc="-10" u="sng">
                <a:solidFill>
                  <a:srgbClr val="0000FF"/>
                </a:solidFill>
                <a:latin typeface="Calibri"/>
                <a:cs typeface="Calibri"/>
                <a:hlinkClick r:id="rId5"/>
              </a:rPr>
              <a:t>u</a:t>
            </a:r>
            <a:r>
              <a:rPr dirty="0" smtClean="0" sz="1100" spc="-15" u="sng">
                <a:solidFill>
                  <a:srgbClr val="0000FF"/>
                </a:solidFill>
                <a:latin typeface="Calibri"/>
                <a:cs typeface="Calibri"/>
                <a:hlinkClick r:id="rId5"/>
              </a:rPr>
              <a:t>c</a:t>
            </a:r>
            <a:r>
              <a:rPr dirty="0" smtClean="0" sz="1100" spc="0" u="sng">
                <a:solidFill>
                  <a:srgbClr val="0000FF"/>
                </a:solidFill>
                <a:latin typeface="Calibri"/>
                <a:cs typeface="Calibri"/>
                <a:hlinkClick r:id="rId5"/>
              </a:rPr>
              <a:t>e</a:t>
            </a:r>
            <a:r>
              <a:rPr dirty="0" smtClean="0" sz="1100" spc="-10" u="sng">
                <a:solidFill>
                  <a:srgbClr val="0000FF"/>
                </a:solidFill>
                <a:latin typeface="Calibri"/>
                <a:cs typeface="Calibri"/>
                <a:hlinkClick r:id="rId5"/>
              </a:rPr>
              <a:t> </a:t>
            </a:r>
            <a:r>
              <a:rPr dirty="0" smtClean="0" sz="1100" spc="0" u="sng">
                <a:solidFill>
                  <a:srgbClr val="0000FF"/>
                </a:solidFill>
                <a:latin typeface="Calibri"/>
                <a:cs typeface="Calibri"/>
                <a:hlinkClick r:id="rId5"/>
              </a:rPr>
              <a:t>Mesn</a:t>
            </a:r>
            <a:r>
              <a:rPr dirty="0" smtClean="0" sz="1100" spc="-15" u="sng">
                <a:solidFill>
                  <a:srgbClr val="0000FF"/>
                </a:solidFill>
                <a:latin typeface="Calibri"/>
                <a:cs typeface="Calibri"/>
                <a:hlinkClick r:id="rId5"/>
              </a:rPr>
              <a:t>e</a:t>
            </a:r>
            <a:r>
              <a:rPr dirty="0" smtClean="0" sz="1100" spc="0" u="sng">
                <a:solidFill>
                  <a:srgbClr val="0000FF"/>
                </a:solidFill>
                <a:latin typeface="Calibri"/>
                <a:cs typeface="Calibri"/>
                <a:hlinkClick r:id="rId5"/>
              </a:rPr>
              <a:t>k</a:t>
            </a:r>
            <a:r>
              <a:rPr dirty="0" smtClean="0" sz="1100" spc="5" u="sng">
                <a:solidFill>
                  <a:srgbClr val="0000FF"/>
                </a:solidFill>
                <a:latin typeface="Calibri"/>
                <a:cs typeface="Calibri"/>
                <a:hlinkClick r:id="rId5"/>
              </a:rPr>
              <a:t>o</a:t>
            </a:r>
            <a:r>
              <a:rPr dirty="0" smtClean="0" sz="1100" spc="0" u="sng">
                <a:solidFill>
                  <a:srgbClr val="0000FF"/>
                </a:solidFill>
                <a:latin typeface="Calibri"/>
                <a:cs typeface="Calibri"/>
                <a:hlinkClick r:id="rId5"/>
              </a:rPr>
              <a:t>ff</a:t>
            </a:r>
            <a:r>
              <a:rPr dirty="0" smtClean="0" sz="1100" spc="-10">
                <a:solidFill>
                  <a:srgbClr val="0000FF"/>
                </a:solidFill>
                <a:latin typeface="Calibri"/>
                <a:cs typeface="Calibri"/>
                <a:hlinkClick r:id="rId5"/>
              </a:rPr>
              <a:t> </a:t>
            </a:r>
            <a:r>
              <a:rPr dirty="0" smtClean="0" sz="1100" spc="0">
                <a:latin typeface="Calibri"/>
                <a:cs typeface="Calibri"/>
              </a:rPr>
              <a:t>, </a:t>
            </a:r>
            <a:r>
              <a:rPr dirty="0" smtClean="0" sz="1100" spc="-10">
                <a:latin typeface="Calibri"/>
                <a:cs typeface="Calibri"/>
              </a:rPr>
              <a:t>L</a:t>
            </a:r>
            <a:r>
              <a:rPr dirty="0" smtClean="0" sz="1100" spc="0">
                <a:latin typeface="Calibri"/>
                <a:cs typeface="Calibri"/>
              </a:rPr>
              <a:t>a</a:t>
            </a:r>
            <a:r>
              <a:rPr dirty="0" smtClean="0" sz="1100" spc="-15">
                <a:latin typeface="Calibri"/>
                <a:cs typeface="Calibri"/>
              </a:rPr>
              <a:t>s</a:t>
            </a:r>
            <a:r>
              <a:rPr dirty="0" smtClean="0" sz="1100" spc="0">
                <a:latin typeface="Calibri"/>
                <a:cs typeface="Calibri"/>
              </a:rPr>
              <a:t>t t</a:t>
            </a:r>
            <a:r>
              <a:rPr dirty="0" smtClean="0" sz="1100" spc="-15">
                <a:latin typeface="Calibri"/>
                <a:cs typeface="Calibri"/>
              </a:rPr>
              <a:t>i</a:t>
            </a:r>
            <a:r>
              <a:rPr dirty="0" smtClean="0" sz="1100" spc="0">
                <a:latin typeface="Calibri"/>
                <a:cs typeface="Calibri"/>
              </a:rPr>
              <a:t>me</a:t>
            </a:r>
            <a:r>
              <a:rPr dirty="0" smtClean="0" sz="1100" spc="-10">
                <a:latin typeface="Calibri"/>
                <a:cs typeface="Calibri"/>
              </a:rPr>
              <a:t> </a:t>
            </a:r>
            <a:r>
              <a:rPr dirty="0" smtClean="0" sz="1100" spc="0">
                <a:latin typeface="Calibri"/>
                <a:cs typeface="Calibri"/>
              </a:rPr>
              <a:t>when</a:t>
            </a:r>
            <a:r>
              <a:rPr dirty="0" smtClean="0" sz="1100" spc="-15">
                <a:latin typeface="Calibri"/>
                <a:cs typeface="Calibri"/>
              </a:rPr>
              <a:t> </a:t>
            </a:r>
            <a:r>
              <a:rPr dirty="0" smtClean="0" sz="1100" spc="0">
                <a:latin typeface="Calibri"/>
                <a:cs typeface="Calibri"/>
              </a:rPr>
              <a:t>y</a:t>
            </a:r>
            <a:r>
              <a:rPr dirty="0" smtClean="0" sz="1100" spc="5">
                <a:latin typeface="Calibri"/>
                <a:cs typeface="Calibri"/>
              </a:rPr>
              <a:t>o</a:t>
            </a:r>
            <a:r>
              <a:rPr dirty="0" smtClean="0" sz="1100" spc="0">
                <a:latin typeface="Calibri"/>
                <a:cs typeface="Calibri"/>
              </a:rPr>
              <a:t>u</a:t>
            </a:r>
            <a:r>
              <a:rPr dirty="0" smtClean="0" sz="1100" spc="-15">
                <a:latin typeface="Calibri"/>
                <a:cs typeface="Calibri"/>
              </a:rPr>
              <a:t> </a:t>
            </a:r>
            <a:r>
              <a:rPr dirty="0" smtClean="0" sz="1100" spc="0">
                <a:latin typeface="Calibri"/>
                <a:cs typeface="Calibri"/>
              </a:rPr>
              <a:t>ca</a:t>
            </a:r>
            <a:r>
              <a:rPr dirty="0" smtClean="0" sz="1100" spc="-10">
                <a:latin typeface="Calibri"/>
                <a:cs typeface="Calibri"/>
              </a:rPr>
              <a:t>m</a:t>
            </a:r>
            <a:r>
              <a:rPr dirty="0" smtClean="0" sz="1100" spc="0">
                <a:latin typeface="Calibri"/>
                <a:cs typeface="Calibri"/>
              </a:rPr>
              <a:t>e </a:t>
            </a:r>
            <a:r>
              <a:rPr dirty="0" smtClean="0" sz="1100" spc="-10">
                <a:latin typeface="Calibri"/>
                <a:cs typeface="Calibri"/>
              </a:rPr>
              <a:t>t</a:t>
            </a:r>
            <a:r>
              <a:rPr dirty="0" smtClean="0" sz="1100" spc="0">
                <a:latin typeface="Calibri"/>
                <a:cs typeface="Calibri"/>
              </a:rPr>
              <a:t>o</a:t>
            </a:r>
            <a:r>
              <a:rPr dirty="0" smtClean="0" sz="1100" spc="5">
                <a:latin typeface="Calibri"/>
                <a:cs typeface="Calibri"/>
              </a:rPr>
              <a:t> </a:t>
            </a:r>
            <a:r>
              <a:rPr dirty="0" smtClean="0" sz="1100" spc="-10">
                <a:latin typeface="Calibri"/>
                <a:cs typeface="Calibri"/>
              </a:rPr>
              <a:t>st</a:t>
            </a:r>
            <a:r>
              <a:rPr dirty="0" smtClean="0" sz="1100" spc="-5">
                <a:latin typeface="Calibri"/>
                <a:cs typeface="Calibri"/>
              </a:rPr>
              <a:t>ud</a:t>
            </a:r>
            <a:r>
              <a:rPr dirty="0" smtClean="0" sz="1100" spc="0">
                <a:latin typeface="Calibri"/>
                <a:cs typeface="Calibri"/>
              </a:rPr>
              <a:t>io </a:t>
            </a:r>
            <a:r>
              <a:rPr dirty="0" smtClean="0" sz="1100" spc="-10">
                <a:latin typeface="Calibri"/>
                <a:cs typeface="Calibri"/>
              </a:rPr>
              <a:t>y</a:t>
            </a:r>
            <a:r>
              <a:rPr dirty="0" smtClean="0" sz="1100" spc="5">
                <a:latin typeface="Calibri"/>
                <a:cs typeface="Calibri"/>
              </a:rPr>
              <a:t>o</a:t>
            </a:r>
            <a:r>
              <a:rPr dirty="0" smtClean="0" sz="1100" spc="0">
                <a:latin typeface="Calibri"/>
                <a:cs typeface="Calibri"/>
              </a:rPr>
              <a:t>u</a:t>
            </a:r>
            <a:r>
              <a:rPr dirty="0" smtClean="0" sz="1100" spc="-5">
                <a:latin typeface="Calibri"/>
                <a:cs typeface="Calibri"/>
              </a:rPr>
              <a:t> </a:t>
            </a:r>
            <a:r>
              <a:rPr dirty="0" smtClean="0" sz="1100" spc="0">
                <a:latin typeface="Calibri"/>
                <a:cs typeface="Calibri"/>
              </a:rPr>
              <a:t>had</a:t>
            </a:r>
            <a:r>
              <a:rPr dirty="0" smtClean="0" sz="1100" spc="-10">
                <a:latin typeface="Calibri"/>
                <a:cs typeface="Calibri"/>
              </a:rPr>
              <a:t> t</a:t>
            </a:r>
            <a:r>
              <a:rPr dirty="0" smtClean="0" sz="1100" spc="5">
                <a:latin typeface="Calibri"/>
                <a:cs typeface="Calibri"/>
              </a:rPr>
              <a:t>o</a:t>
            </a:r>
            <a:r>
              <a:rPr dirty="0" smtClean="0" sz="1100" spc="0">
                <a:latin typeface="Calibri"/>
                <a:cs typeface="Calibri"/>
              </a:rPr>
              <a:t>ld</a:t>
            </a:r>
            <a:r>
              <a:rPr dirty="0" smtClean="0" sz="1100" spc="-5">
                <a:latin typeface="Calibri"/>
                <a:cs typeface="Calibri"/>
              </a:rPr>
              <a:t> </a:t>
            </a:r>
            <a:r>
              <a:rPr dirty="0" smtClean="0" sz="1100" spc="0">
                <a:latin typeface="Calibri"/>
                <a:cs typeface="Calibri"/>
              </a:rPr>
              <a:t>us</a:t>
            </a:r>
            <a:r>
              <a:rPr dirty="0" smtClean="0" sz="1100" spc="-10">
                <a:latin typeface="Calibri"/>
                <a:cs typeface="Calibri"/>
              </a:rPr>
              <a:t> </a:t>
            </a:r>
            <a:r>
              <a:rPr dirty="0" smtClean="0" sz="1100" spc="0">
                <a:latin typeface="Calibri"/>
                <a:cs typeface="Calibri"/>
              </a:rPr>
              <a:t>y</a:t>
            </a:r>
            <a:r>
              <a:rPr dirty="0" smtClean="0" sz="1100" spc="5">
                <a:latin typeface="Calibri"/>
                <a:cs typeface="Calibri"/>
              </a:rPr>
              <a:t>o</a:t>
            </a:r>
            <a:r>
              <a:rPr dirty="0" smtClean="0" sz="1100" spc="0">
                <a:latin typeface="Calibri"/>
                <a:cs typeface="Calibri"/>
              </a:rPr>
              <a:t>u</a:t>
            </a:r>
            <a:r>
              <a:rPr dirty="0" smtClean="0" sz="1100" spc="-15">
                <a:latin typeface="Calibri"/>
                <a:cs typeface="Calibri"/>
              </a:rPr>
              <a:t> </a:t>
            </a:r>
            <a:r>
              <a:rPr dirty="0" smtClean="0" sz="1100" spc="-10">
                <a:latin typeface="Calibri"/>
                <a:cs typeface="Calibri"/>
              </a:rPr>
              <a:t>w</a:t>
            </a:r>
            <a:r>
              <a:rPr dirty="0" smtClean="0" sz="1100" spc="0">
                <a:latin typeface="Calibri"/>
                <a:cs typeface="Calibri"/>
              </a:rPr>
              <a:t>i</a:t>
            </a:r>
            <a:r>
              <a:rPr dirty="0" smtClean="0" sz="1100" spc="-5">
                <a:latin typeface="Calibri"/>
                <a:cs typeface="Calibri"/>
              </a:rPr>
              <a:t>l</a:t>
            </a:r>
            <a:r>
              <a:rPr dirty="0" smtClean="0" sz="1100" spc="0">
                <a:latin typeface="Calibri"/>
                <a:cs typeface="Calibri"/>
              </a:rPr>
              <a:t>l</a:t>
            </a:r>
            <a:r>
              <a:rPr dirty="0" smtClean="0" sz="1100" spc="15">
                <a:latin typeface="Calibri"/>
                <a:cs typeface="Calibri"/>
              </a:rPr>
              <a:t> </a:t>
            </a:r>
            <a:r>
              <a:rPr dirty="0" smtClean="0" sz="1100" spc="-5">
                <a:latin typeface="Calibri"/>
                <a:cs typeface="Calibri"/>
              </a:rPr>
              <a:t>b</a:t>
            </a:r>
            <a:r>
              <a:rPr dirty="0" smtClean="0" sz="1100" spc="0">
                <a:latin typeface="Calibri"/>
                <a:cs typeface="Calibri"/>
              </a:rPr>
              <a:t>e tel</a:t>
            </a:r>
            <a:r>
              <a:rPr dirty="0" smtClean="0" sz="1100" spc="-5">
                <a:latin typeface="Calibri"/>
                <a:cs typeface="Calibri"/>
              </a:rPr>
              <a:t>l</a:t>
            </a:r>
            <a:r>
              <a:rPr dirty="0" smtClean="0" sz="1100" spc="0">
                <a:latin typeface="Calibri"/>
                <a:cs typeface="Calibri"/>
              </a:rPr>
              <a:t>i</a:t>
            </a:r>
            <a:r>
              <a:rPr dirty="0" smtClean="0" sz="1100" spc="-10">
                <a:latin typeface="Calibri"/>
                <a:cs typeface="Calibri"/>
              </a:rPr>
              <a:t>n</a:t>
            </a:r>
            <a:r>
              <a:rPr dirty="0" smtClean="0" sz="1100" spc="0">
                <a:latin typeface="Calibri"/>
                <a:cs typeface="Calibri"/>
              </a:rPr>
              <a:t>g</a:t>
            </a:r>
            <a:r>
              <a:rPr dirty="0" smtClean="0" sz="1100" spc="-5">
                <a:latin typeface="Calibri"/>
                <a:cs typeface="Calibri"/>
              </a:rPr>
              <a:t> </a:t>
            </a:r>
            <a:r>
              <a:rPr dirty="0" smtClean="0" sz="1100" spc="-15">
                <a:latin typeface="Calibri"/>
                <a:cs typeface="Calibri"/>
              </a:rPr>
              <a:t>f</a:t>
            </a:r>
            <a:r>
              <a:rPr dirty="0" smtClean="0" sz="1100" spc="5">
                <a:latin typeface="Calibri"/>
                <a:cs typeface="Calibri"/>
              </a:rPr>
              <a:t>o</a:t>
            </a:r>
            <a:r>
              <a:rPr dirty="0" smtClean="0" sz="1100" spc="-5">
                <a:latin typeface="Calibri"/>
                <a:cs typeface="Calibri"/>
              </a:rPr>
              <a:t>u</a:t>
            </a:r>
            <a:r>
              <a:rPr dirty="0" smtClean="0" sz="1100" spc="0">
                <a:latin typeface="Calibri"/>
                <a:cs typeface="Calibri"/>
              </a:rPr>
              <a:t>r</a:t>
            </a:r>
            <a:r>
              <a:rPr dirty="0" smtClean="0" sz="1100" spc="0">
                <a:latin typeface="Calibri"/>
                <a:cs typeface="Calibri"/>
              </a:rPr>
              <a:t> im</a:t>
            </a:r>
            <a:r>
              <a:rPr dirty="0" smtClean="0" sz="1100" spc="-5">
                <a:latin typeface="Calibri"/>
                <a:cs typeface="Calibri"/>
              </a:rPr>
              <a:t>p</a:t>
            </a:r>
            <a:r>
              <a:rPr dirty="0" smtClean="0" sz="1100" spc="5">
                <a:latin typeface="Calibri"/>
                <a:cs typeface="Calibri"/>
              </a:rPr>
              <a:t>o</a:t>
            </a:r>
            <a:r>
              <a:rPr dirty="0" smtClean="0" sz="1100" spc="-15">
                <a:latin typeface="Calibri"/>
                <a:cs typeface="Calibri"/>
              </a:rPr>
              <a:t>r</a:t>
            </a:r>
            <a:r>
              <a:rPr dirty="0" smtClean="0" sz="1100" spc="0">
                <a:latin typeface="Calibri"/>
                <a:cs typeface="Calibri"/>
              </a:rPr>
              <a:t>tant st</a:t>
            </a:r>
            <a:r>
              <a:rPr dirty="0" smtClean="0" sz="1100" spc="-5">
                <a:latin typeface="Calibri"/>
                <a:cs typeface="Calibri"/>
              </a:rPr>
              <a:t>u</a:t>
            </a:r>
            <a:r>
              <a:rPr dirty="0" smtClean="0" sz="1100" spc="-20">
                <a:latin typeface="Calibri"/>
                <a:cs typeface="Calibri"/>
              </a:rPr>
              <a:t>d</a:t>
            </a:r>
            <a:r>
              <a:rPr dirty="0" smtClean="0" sz="1100" spc="0">
                <a:latin typeface="Calibri"/>
                <a:cs typeface="Calibri"/>
              </a:rPr>
              <a:t>ent </a:t>
            </a:r>
            <a:r>
              <a:rPr dirty="0" smtClean="0" sz="1100" spc="-15">
                <a:latin typeface="Calibri"/>
                <a:cs typeface="Calibri"/>
              </a:rPr>
              <a:t>l</a:t>
            </a:r>
            <a:r>
              <a:rPr dirty="0" smtClean="0" sz="1100" spc="5">
                <a:latin typeface="Calibri"/>
                <a:cs typeface="Calibri"/>
              </a:rPr>
              <a:t>o</a:t>
            </a:r>
            <a:r>
              <a:rPr dirty="0" smtClean="0" sz="1100" spc="0">
                <a:latin typeface="Calibri"/>
                <a:cs typeface="Calibri"/>
              </a:rPr>
              <a:t>an</a:t>
            </a:r>
            <a:r>
              <a:rPr dirty="0" smtClean="0" sz="1100" spc="-5">
                <a:latin typeface="Calibri"/>
                <a:cs typeface="Calibri"/>
              </a:rPr>
              <a:t> </a:t>
            </a:r>
            <a:r>
              <a:rPr dirty="0" smtClean="0" sz="1100" spc="-10">
                <a:latin typeface="Calibri"/>
                <a:cs typeface="Calibri"/>
              </a:rPr>
              <a:t>c</a:t>
            </a:r>
            <a:r>
              <a:rPr dirty="0" smtClean="0" sz="1100" spc="5">
                <a:latin typeface="Calibri"/>
                <a:cs typeface="Calibri"/>
              </a:rPr>
              <a:t>o</a:t>
            </a:r>
            <a:r>
              <a:rPr dirty="0" smtClean="0" sz="1100" spc="-5">
                <a:latin typeface="Calibri"/>
                <a:cs typeface="Calibri"/>
              </a:rPr>
              <a:t>n</a:t>
            </a:r>
            <a:r>
              <a:rPr dirty="0" smtClean="0" sz="1100" spc="0">
                <a:latin typeface="Calibri"/>
                <a:cs typeface="Calibri"/>
              </a:rPr>
              <a:t>s</a:t>
            </a:r>
            <a:r>
              <a:rPr dirty="0" smtClean="0" sz="1100" spc="5">
                <a:latin typeface="Calibri"/>
                <a:cs typeface="Calibri"/>
              </a:rPr>
              <a:t>o</a:t>
            </a:r>
            <a:r>
              <a:rPr dirty="0" smtClean="0" sz="1100" spc="0">
                <a:latin typeface="Calibri"/>
                <a:cs typeface="Calibri"/>
              </a:rPr>
              <a:t>l</a:t>
            </a:r>
            <a:r>
              <a:rPr dirty="0" smtClean="0" sz="1100" spc="-5">
                <a:latin typeface="Calibri"/>
                <a:cs typeface="Calibri"/>
              </a:rPr>
              <a:t>id</a:t>
            </a:r>
            <a:r>
              <a:rPr dirty="0" smtClean="0" sz="1100" spc="0">
                <a:latin typeface="Calibri"/>
                <a:cs typeface="Calibri"/>
              </a:rPr>
              <a:t>at</a:t>
            </a:r>
            <a:r>
              <a:rPr dirty="0" smtClean="0" sz="1100" spc="-15">
                <a:latin typeface="Calibri"/>
                <a:cs typeface="Calibri"/>
              </a:rPr>
              <a:t>i</a:t>
            </a:r>
            <a:r>
              <a:rPr dirty="0" smtClean="0" sz="1100" spc="5">
                <a:latin typeface="Calibri"/>
                <a:cs typeface="Calibri"/>
              </a:rPr>
              <a:t>o</a:t>
            </a:r>
            <a:r>
              <a:rPr dirty="0" smtClean="0" sz="1100" spc="0">
                <a:latin typeface="Calibri"/>
                <a:cs typeface="Calibri"/>
              </a:rPr>
              <a:t>n</a:t>
            </a:r>
            <a:r>
              <a:rPr dirty="0" smtClean="0" sz="1100" spc="-5">
                <a:latin typeface="Calibri"/>
                <a:cs typeface="Calibri"/>
              </a:rPr>
              <a:t> </a:t>
            </a:r>
            <a:r>
              <a:rPr dirty="0" smtClean="0" sz="1100" spc="0">
                <a:latin typeface="Calibri"/>
                <a:cs typeface="Calibri"/>
              </a:rPr>
              <a:t>q</a:t>
            </a:r>
            <a:r>
              <a:rPr dirty="0" smtClean="0" sz="1100" spc="-10">
                <a:latin typeface="Calibri"/>
                <a:cs typeface="Calibri"/>
              </a:rPr>
              <a:t>u</a:t>
            </a:r>
            <a:r>
              <a:rPr dirty="0" smtClean="0" sz="1100" spc="0">
                <a:latin typeface="Calibri"/>
                <a:cs typeface="Calibri"/>
              </a:rPr>
              <a:t>est</a:t>
            </a:r>
            <a:r>
              <a:rPr dirty="0" smtClean="0" sz="1100" spc="-15">
                <a:latin typeface="Calibri"/>
                <a:cs typeface="Calibri"/>
              </a:rPr>
              <a:t>i</a:t>
            </a:r>
            <a:r>
              <a:rPr dirty="0" smtClean="0" sz="1100" spc="5">
                <a:latin typeface="Calibri"/>
                <a:cs typeface="Calibri"/>
              </a:rPr>
              <a:t>o</a:t>
            </a:r>
            <a:r>
              <a:rPr dirty="0" smtClean="0" sz="1100" spc="0">
                <a:latin typeface="Calibri"/>
                <a:cs typeface="Calibri"/>
              </a:rPr>
              <a:t>n</a:t>
            </a:r>
            <a:r>
              <a:rPr dirty="0" smtClean="0" sz="1100" spc="-5">
                <a:latin typeface="Calibri"/>
                <a:cs typeface="Calibri"/>
              </a:rPr>
              <a:t> </a:t>
            </a:r>
            <a:r>
              <a:rPr dirty="0" smtClean="0" sz="1100" spc="-15">
                <a:latin typeface="Calibri"/>
                <a:cs typeface="Calibri"/>
              </a:rPr>
              <a:t>f</a:t>
            </a:r>
            <a:r>
              <a:rPr dirty="0" smtClean="0" sz="1100" spc="5">
                <a:latin typeface="Calibri"/>
                <a:cs typeface="Calibri"/>
              </a:rPr>
              <a:t>o</a:t>
            </a:r>
            <a:r>
              <a:rPr dirty="0" smtClean="0" sz="1100" spc="0">
                <a:latin typeface="Calibri"/>
                <a:cs typeface="Calibri"/>
              </a:rPr>
              <a:t>r any</a:t>
            </a:r>
            <a:r>
              <a:rPr dirty="0" smtClean="0" sz="1100" spc="-25">
                <a:latin typeface="Calibri"/>
                <a:cs typeface="Calibri"/>
              </a:rPr>
              <a:t> </a:t>
            </a:r>
            <a:r>
              <a:rPr dirty="0" smtClean="0" sz="1100" spc="0">
                <a:latin typeface="Calibri"/>
                <a:cs typeface="Calibri"/>
              </a:rPr>
              <a:t>stu</a:t>
            </a:r>
            <a:r>
              <a:rPr dirty="0" smtClean="0" sz="1100" spc="-10">
                <a:latin typeface="Calibri"/>
                <a:cs typeface="Calibri"/>
              </a:rPr>
              <a:t>d</a:t>
            </a:r>
            <a:r>
              <a:rPr dirty="0" smtClean="0" sz="1100" spc="0">
                <a:latin typeface="Calibri"/>
                <a:cs typeface="Calibri"/>
              </a:rPr>
              <a:t>ent gra</a:t>
            </a:r>
            <a:r>
              <a:rPr dirty="0" smtClean="0" sz="1100" spc="-10">
                <a:latin typeface="Calibri"/>
                <a:cs typeface="Calibri"/>
              </a:rPr>
              <a:t>d</a:t>
            </a:r>
            <a:r>
              <a:rPr dirty="0" smtClean="0" sz="1100" spc="-5">
                <a:latin typeface="Calibri"/>
                <a:cs typeface="Calibri"/>
              </a:rPr>
              <a:t>u</a:t>
            </a:r>
            <a:r>
              <a:rPr dirty="0" smtClean="0" sz="1100" spc="0">
                <a:latin typeface="Calibri"/>
                <a:cs typeface="Calibri"/>
              </a:rPr>
              <a:t>ate.</a:t>
            </a:r>
            <a:endParaRPr sz="1100">
              <a:latin typeface="Calibri"/>
              <a:cs typeface="Calibri"/>
            </a:endParaRPr>
          </a:p>
          <a:p>
            <a:pPr>
              <a:lnSpc>
                <a:spcPts val="1200"/>
              </a:lnSpc>
              <a:spcBef>
                <a:spcPts val="27"/>
              </a:spcBef>
            </a:pPr>
            <a:endParaRPr sz="1200"/>
          </a:p>
          <a:p>
            <a:pPr marL="12700">
              <a:lnSpc>
                <a:spcPct val="100000"/>
              </a:lnSpc>
            </a:pPr>
            <a:r>
              <a:rPr dirty="0" smtClean="0" sz="1100">
                <a:latin typeface="Calibri"/>
                <a:cs typeface="Calibri"/>
              </a:rPr>
              <a:t>Yes Je</a:t>
            </a:r>
            <a:r>
              <a:rPr dirty="0" smtClean="0" sz="1100" spc="-15">
                <a:latin typeface="Calibri"/>
                <a:cs typeface="Calibri"/>
              </a:rPr>
              <a:t>s</a:t>
            </a:r>
            <a:r>
              <a:rPr dirty="0" smtClean="0" sz="1100" spc="0">
                <a:latin typeface="Calibri"/>
                <a:cs typeface="Calibri"/>
              </a:rPr>
              <a:t>sy, </a:t>
            </a:r>
            <a:r>
              <a:rPr dirty="0" smtClean="0" sz="1100" spc="-15">
                <a:latin typeface="Calibri"/>
                <a:cs typeface="Calibri"/>
              </a:rPr>
              <a:t>H</a:t>
            </a:r>
            <a:r>
              <a:rPr dirty="0" smtClean="0" sz="1100" spc="0">
                <a:latin typeface="Calibri"/>
                <a:cs typeface="Calibri"/>
              </a:rPr>
              <a:t>ere</a:t>
            </a:r>
            <a:r>
              <a:rPr dirty="0" smtClean="0" sz="1100" spc="-5">
                <a:latin typeface="Calibri"/>
                <a:cs typeface="Calibri"/>
              </a:rPr>
              <a:t> </a:t>
            </a:r>
            <a:r>
              <a:rPr dirty="0" smtClean="0" sz="1100" spc="0">
                <a:latin typeface="Calibri"/>
                <a:cs typeface="Calibri"/>
              </a:rPr>
              <a:t>are</a:t>
            </a:r>
            <a:r>
              <a:rPr dirty="0" smtClean="0" sz="1100" spc="-10">
                <a:latin typeface="Calibri"/>
                <a:cs typeface="Calibri"/>
              </a:rPr>
              <a:t> </a:t>
            </a:r>
            <a:r>
              <a:rPr dirty="0" smtClean="0" sz="1100" spc="0">
                <a:latin typeface="Calibri"/>
                <a:cs typeface="Calibri"/>
              </a:rPr>
              <a:t>tho</a:t>
            </a:r>
            <a:r>
              <a:rPr dirty="0" smtClean="0" sz="1100" spc="-15">
                <a:latin typeface="Calibri"/>
                <a:cs typeface="Calibri"/>
              </a:rPr>
              <a:t>s</a:t>
            </a:r>
            <a:r>
              <a:rPr dirty="0" smtClean="0" sz="1100" spc="0">
                <a:latin typeface="Calibri"/>
                <a:cs typeface="Calibri"/>
              </a:rPr>
              <a:t>e.</a:t>
            </a:r>
            <a:endParaRPr sz="1100">
              <a:latin typeface="Calibri"/>
              <a:cs typeface="Calibri"/>
            </a:endParaRPr>
          </a:p>
          <a:p>
            <a:pPr>
              <a:lnSpc>
                <a:spcPts val="550"/>
              </a:lnSpc>
              <a:spcBef>
                <a:spcPts val="30"/>
              </a:spcBef>
            </a:pPr>
            <a:endParaRPr sz="550"/>
          </a:p>
          <a:p>
            <a:pPr>
              <a:lnSpc>
                <a:spcPts val="1000"/>
              </a:lnSpc>
            </a:pPr>
            <a:endParaRPr sz="1000"/>
          </a:p>
          <a:p>
            <a:pPr marL="12700">
              <a:lnSpc>
                <a:spcPct val="100000"/>
              </a:lnSpc>
            </a:pPr>
            <a:r>
              <a:rPr dirty="0" smtClean="0" sz="1200" b="1">
                <a:latin typeface="Times New Roman"/>
                <a:cs typeface="Times New Roman"/>
              </a:rPr>
              <a:t>Can you</a:t>
            </a:r>
            <a:r>
              <a:rPr dirty="0" smtClean="0" sz="1200" spc="5" b="1">
                <a:latin typeface="Times New Roman"/>
                <a:cs typeface="Times New Roman"/>
              </a:rPr>
              <a:t> </a:t>
            </a:r>
            <a:r>
              <a:rPr dirty="0" smtClean="0" sz="1200" spc="0" b="1">
                <a:latin typeface="Times New Roman"/>
                <a:cs typeface="Times New Roman"/>
              </a:rPr>
              <a:t>add a</a:t>
            </a:r>
            <a:r>
              <a:rPr dirty="0" smtClean="0" sz="1200" spc="-15" b="1">
                <a:latin typeface="Times New Roman"/>
                <a:cs typeface="Times New Roman"/>
              </a:rPr>
              <a:t> </a:t>
            </a:r>
            <a:r>
              <a:rPr dirty="0" smtClean="0" sz="1200" spc="0" b="1">
                <a:latin typeface="Times New Roman"/>
                <a:cs typeface="Times New Roman"/>
              </a:rPr>
              <a:t>Loan to</a:t>
            </a:r>
            <a:r>
              <a:rPr dirty="0" smtClean="0" sz="1200" spc="-20" b="1">
                <a:latin typeface="Times New Roman"/>
                <a:cs typeface="Times New Roman"/>
              </a:rPr>
              <a:t> </a:t>
            </a:r>
            <a:r>
              <a:rPr dirty="0" smtClean="0" sz="1200" spc="0" b="1">
                <a:latin typeface="Times New Roman"/>
                <a:cs typeface="Times New Roman"/>
              </a:rPr>
              <a:t>an Existi</a:t>
            </a:r>
            <a:r>
              <a:rPr dirty="0" smtClean="0" sz="1200" spc="5" b="1">
                <a:latin typeface="Times New Roman"/>
                <a:cs typeface="Times New Roman"/>
              </a:rPr>
              <a:t>n</a:t>
            </a:r>
            <a:r>
              <a:rPr dirty="0" smtClean="0" sz="1200" spc="0" b="1">
                <a:latin typeface="Times New Roman"/>
                <a:cs typeface="Times New Roman"/>
              </a:rPr>
              <a:t>g F</a:t>
            </a:r>
            <a:r>
              <a:rPr dirty="0" smtClean="0" sz="1200" spc="-10" b="1">
                <a:latin typeface="Times New Roman"/>
                <a:cs typeface="Times New Roman"/>
              </a:rPr>
              <a:t>e</a:t>
            </a:r>
            <a:r>
              <a:rPr dirty="0" smtClean="0" sz="1200" spc="0" b="1">
                <a:latin typeface="Times New Roman"/>
                <a:cs typeface="Times New Roman"/>
              </a:rPr>
              <a:t>d</a:t>
            </a:r>
            <a:r>
              <a:rPr dirty="0" smtClean="0" sz="1200" spc="-5" b="1">
                <a:latin typeface="Times New Roman"/>
                <a:cs typeface="Times New Roman"/>
              </a:rPr>
              <a:t>er</a:t>
            </a:r>
            <a:r>
              <a:rPr dirty="0" smtClean="0" sz="1200" spc="0" b="1">
                <a:latin typeface="Times New Roman"/>
                <a:cs typeface="Times New Roman"/>
              </a:rPr>
              <a:t>al Dir</a:t>
            </a:r>
            <a:r>
              <a:rPr dirty="0" smtClean="0" sz="1200" spc="-10" b="1">
                <a:latin typeface="Times New Roman"/>
                <a:cs typeface="Times New Roman"/>
              </a:rPr>
              <a:t>e</a:t>
            </a:r>
            <a:r>
              <a:rPr dirty="0" smtClean="0" sz="1200" spc="-5" b="1">
                <a:latin typeface="Times New Roman"/>
                <a:cs typeface="Times New Roman"/>
              </a:rPr>
              <a:t>c</a:t>
            </a:r>
            <a:r>
              <a:rPr dirty="0" smtClean="0" sz="1200" spc="0" b="1">
                <a:latin typeface="Times New Roman"/>
                <a:cs typeface="Times New Roman"/>
              </a:rPr>
              <a:t>t </a:t>
            </a:r>
            <a:r>
              <a:rPr dirty="0" smtClean="0" sz="1200" spc="-10" b="1">
                <a:latin typeface="Times New Roman"/>
                <a:cs typeface="Times New Roman"/>
              </a:rPr>
              <a:t>C</a:t>
            </a:r>
            <a:r>
              <a:rPr dirty="0" smtClean="0" sz="1200" spc="0" b="1">
                <a:latin typeface="Times New Roman"/>
                <a:cs typeface="Times New Roman"/>
              </a:rPr>
              <a:t>onsolidation Loa</a:t>
            </a:r>
            <a:r>
              <a:rPr dirty="0" smtClean="0" sz="1200" spc="-10" b="1">
                <a:latin typeface="Times New Roman"/>
                <a:cs typeface="Times New Roman"/>
              </a:rPr>
              <a:t>n</a:t>
            </a:r>
            <a:r>
              <a:rPr dirty="0" smtClean="0" sz="1200" spc="0" b="1">
                <a:latin typeface="Times New Roman"/>
                <a:cs typeface="Times New Roman"/>
              </a:rPr>
              <a:t>?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ts val="1400"/>
              </a:lnSpc>
              <a:spcBef>
                <a:spcPts val="15"/>
              </a:spcBef>
            </a:pPr>
            <a:endParaRPr sz="1400"/>
          </a:p>
          <a:p>
            <a:pPr marL="12700" marR="53975">
              <a:lnSpc>
                <a:spcPts val="1380"/>
              </a:lnSpc>
            </a:pPr>
            <a:r>
              <a:rPr dirty="0" smtClean="0" sz="1200">
                <a:latin typeface="Times New Roman"/>
                <a:cs typeface="Times New Roman"/>
              </a:rPr>
              <a:t>Bor</a:t>
            </a:r>
            <a:r>
              <a:rPr dirty="0" smtClean="0" sz="1200" spc="-10">
                <a:latin typeface="Times New Roman"/>
                <a:cs typeface="Times New Roman"/>
              </a:rPr>
              <a:t>r</a:t>
            </a:r>
            <a:r>
              <a:rPr dirty="0" smtClean="0" sz="1200" spc="0">
                <a:latin typeface="Times New Roman"/>
                <a:cs typeface="Times New Roman"/>
              </a:rPr>
              <a:t>ow</a:t>
            </a:r>
            <a:r>
              <a:rPr dirty="0" smtClean="0" sz="1200" spc="-10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rs</a:t>
            </a:r>
            <a:r>
              <a:rPr dirty="0" smtClean="0" sz="1200" spc="5">
                <a:latin typeface="Times New Roman"/>
                <a:cs typeface="Times New Roman"/>
              </a:rPr>
              <a:t> </a:t>
            </a:r>
            <a:r>
              <a:rPr dirty="0" smtClean="0" sz="1200" spc="-5">
                <a:latin typeface="Times New Roman"/>
                <a:cs typeface="Times New Roman"/>
              </a:rPr>
              <a:t>ca</a:t>
            </a:r>
            <a:r>
              <a:rPr dirty="0" smtClean="0" sz="1200" spc="0">
                <a:latin typeface="Times New Roman"/>
                <a:cs typeface="Times New Roman"/>
              </a:rPr>
              <a:t>n 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dd l</a:t>
            </a:r>
            <a:r>
              <a:rPr dirty="0" smtClean="0" sz="1200" spc="10">
                <a:latin typeface="Times New Roman"/>
                <a:cs typeface="Times New Roman"/>
              </a:rPr>
              <a:t>o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ns to 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n 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xisting consolid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tion f</a:t>
            </a:r>
            <a:r>
              <a:rPr dirty="0" smtClean="0" sz="1200" spc="-5">
                <a:latin typeface="Times New Roman"/>
                <a:cs typeface="Times New Roman"/>
              </a:rPr>
              <a:t>o</a:t>
            </a:r>
            <a:r>
              <a:rPr dirty="0" smtClean="0" sz="1200" spc="0">
                <a:latin typeface="Times New Roman"/>
                <a:cs typeface="Times New Roman"/>
              </a:rPr>
              <a:t>r up to 180 d</a:t>
            </a:r>
            <a:r>
              <a:rPr dirty="0" smtClean="0" sz="1200" spc="15">
                <a:latin typeface="Times New Roman"/>
                <a:cs typeface="Times New Roman"/>
              </a:rPr>
              <a:t>a</a:t>
            </a:r>
            <a:r>
              <a:rPr dirty="0" smtClean="0" sz="1200" spc="-25">
                <a:latin typeface="Times New Roman"/>
                <a:cs typeface="Times New Roman"/>
              </a:rPr>
              <a:t>y</a:t>
            </a:r>
            <a:r>
              <a:rPr dirty="0" smtClean="0" sz="1200" spc="0">
                <a:latin typeface="Times New Roman"/>
                <a:cs typeface="Times New Roman"/>
              </a:rPr>
              <a:t>s</a:t>
            </a:r>
            <a:r>
              <a:rPr dirty="0" smtClean="0" sz="1200" spc="15">
                <a:latin typeface="Times New Roman"/>
                <a:cs typeface="Times New Roman"/>
              </a:rPr>
              <a:t> 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f</a:t>
            </a:r>
            <a:r>
              <a:rPr dirty="0" smtClean="0" sz="1200" spc="5">
                <a:latin typeface="Times New Roman"/>
                <a:cs typeface="Times New Roman"/>
              </a:rPr>
              <a:t>t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r the</a:t>
            </a:r>
            <a:r>
              <a:rPr dirty="0" smtClean="0" sz="1200" spc="-10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Di</a:t>
            </a:r>
            <a:r>
              <a:rPr dirty="0" smtClean="0" sz="1200" spc="5">
                <a:latin typeface="Times New Roman"/>
                <a:cs typeface="Times New Roman"/>
              </a:rPr>
              <a:t>r</a:t>
            </a:r>
            <a:r>
              <a:rPr dirty="0" smtClean="0" sz="1200" spc="-5">
                <a:latin typeface="Times New Roman"/>
                <a:cs typeface="Times New Roman"/>
              </a:rPr>
              <a:t>ec</a:t>
            </a:r>
            <a:r>
              <a:rPr dirty="0" smtClean="0" sz="1200" spc="0">
                <a:latin typeface="Times New Roman"/>
                <a:cs typeface="Times New Roman"/>
              </a:rPr>
              <a:t>t</a:t>
            </a:r>
            <a:r>
              <a:rPr dirty="0" smtClean="0" sz="1200" spc="0">
                <a:latin typeface="Times New Roman"/>
                <a:cs typeface="Times New Roman"/>
              </a:rPr>
              <a:t> Consolidation </a:t>
            </a:r>
            <a:r>
              <a:rPr dirty="0" smtClean="0" sz="1200" spc="-25">
                <a:latin typeface="Times New Roman"/>
                <a:cs typeface="Times New Roman"/>
              </a:rPr>
              <a:t>L</a:t>
            </a:r>
            <a:r>
              <a:rPr dirty="0" smtClean="0" sz="1200" spc="10">
                <a:latin typeface="Times New Roman"/>
                <a:cs typeface="Times New Roman"/>
              </a:rPr>
              <a:t>o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n w</a:t>
            </a:r>
            <a:r>
              <a:rPr dirty="0" smtClean="0" sz="1200" spc="-10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s</a:t>
            </a:r>
            <a:r>
              <a:rPr dirty="0" smtClean="0" sz="1200" spc="10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fi</a:t>
            </a:r>
            <a:r>
              <a:rPr dirty="0" smtClean="0" sz="1200" spc="-5">
                <a:latin typeface="Times New Roman"/>
                <a:cs typeface="Times New Roman"/>
              </a:rPr>
              <a:t>r</a:t>
            </a:r>
            <a:r>
              <a:rPr dirty="0" smtClean="0" sz="1200" spc="0">
                <a:latin typeface="Times New Roman"/>
                <a:cs typeface="Times New Roman"/>
              </a:rPr>
              <a:t>st disburs</a:t>
            </a:r>
            <a:r>
              <a:rPr dirty="0" smtClean="0" sz="1200" spc="-10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d.</a:t>
            </a:r>
            <a:r>
              <a:rPr dirty="0" smtClean="0" sz="1200" spc="10">
                <a:latin typeface="Times New Roman"/>
                <a:cs typeface="Times New Roman"/>
              </a:rPr>
              <a:t> </a:t>
            </a:r>
            <a:r>
              <a:rPr dirty="0" smtClean="0" sz="1200" spc="-20">
                <a:latin typeface="Times New Roman"/>
                <a:cs typeface="Times New Roman"/>
              </a:rPr>
              <a:t>I</a:t>
            </a:r>
            <a:r>
              <a:rPr dirty="0" smtClean="0" sz="1200" spc="0">
                <a:latin typeface="Times New Roman"/>
                <a:cs typeface="Times New Roman"/>
              </a:rPr>
              <a:t>f mo</a:t>
            </a:r>
            <a:r>
              <a:rPr dirty="0" smtClean="0" sz="1200" spc="5">
                <a:latin typeface="Times New Roman"/>
                <a:cs typeface="Times New Roman"/>
              </a:rPr>
              <a:t>r</a:t>
            </a:r>
            <a:r>
              <a:rPr dirty="0" smtClean="0" sz="1200" spc="0">
                <a:latin typeface="Times New Roman"/>
                <a:cs typeface="Times New Roman"/>
              </a:rPr>
              <a:t>e</a:t>
            </a:r>
            <a:r>
              <a:rPr dirty="0" smtClean="0" sz="1200" spc="-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than 180 d</a:t>
            </a:r>
            <a:r>
              <a:rPr dirty="0" smtClean="0" sz="1200" spc="15">
                <a:latin typeface="Times New Roman"/>
                <a:cs typeface="Times New Roman"/>
              </a:rPr>
              <a:t>a</a:t>
            </a:r>
            <a:r>
              <a:rPr dirty="0" smtClean="0" sz="1200" spc="-25">
                <a:latin typeface="Times New Roman"/>
                <a:cs typeface="Times New Roman"/>
              </a:rPr>
              <a:t>y</a:t>
            </a:r>
            <a:r>
              <a:rPr dirty="0" smtClean="0" sz="1200" spc="0">
                <a:latin typeface="Times New Roman"/>
                <a:cs typeface="Times New Roman"/>
              </a:rPr>
              <a:t>s h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s p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s</a:t>
            </a:r>
            <a:r>
              <a:rPr dirty="0" smtClean="0" sz="1200" spc="10">
                <a:latin typeface="Times New Roman"/>
                <a:cs typeface="Times New Roman"/>
              </a:rPr>
              <a:t>s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d,</a:t>
            </a:r>
            <a:r>
              <a:rPr dirty="0" smtClean="0" sz="1200" spc="10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bor</a:t>
            </a:r>
            <a:r>
              <a:rPr dirty="0" smtClean="0" sz="1200" spc="-10">
                <a:latin typeface="Times New Roman"/>
                <a:cs typeface="Times New Roman"/>
              </a:rPr>
              <a:t>r</a:t>
            </a:r>
            <a:r>
              <a:rPr dirty="0" smtClean="0" sz="1200" spc="0">
                <a:latin typeface="Times New Roman"/>
                <a:cs typeface="Times New Roman"/>
              </a:rPr>
              <a:t>owers </a:t>
            </a:r>
            <a:r>
              <a:rPr dirty="0" smtClean="0" sz="1200" spc="-10">
                <a:latin typeface="Times New Roman"/>
                <a:cs typeface="Times New Roman"/>
              </a:rPr>
              <a:t>c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n</a:t>
            </a:r>
            <a:r>
              <a:rPr dirty="0" smtClean="0" sz="1200" spc="10">
                <a:latin typeface="Times New Roman"/>
                <a:cs typeface="Times New Roman"/>
              </a:rPr>
              <a:t> 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pp</a:t>
            </a:r>
            <a:r>
              <a:rPr dirty="0" smtClean="0" sz="1200" spc="10">
                <a:latin typeface="Times New Roman"/>
                <a:cs typeface="Times New Roman"/>
              </a:rPr>
              <a:t>l</a:t>
            </a:r>
            <a:r>
              <a:rPr dirty="0" smtClean="0" sz="1200" spc="0">
                <a:latin typeface="Times New Roman"/>
                <a:cs typeface="Times New Roman"/>
              </a:rPr>
              <a:t>y</a:t>
            </a:r>
            <a:r>
              <a:rPr dirty="0" smtClean="0" sz="1200" spc="0">
                <a:latin typeface="Times New Roman"/>
                <a:cs typeface="Times New Roman"/>
              </a:rPr>
              <a:t> for</a:t>
            </a:r>
            <a:r>
              <a:rPr dirty="0" smtClean="0" sz="1200" spc="-10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a</a:t>
            </a:r>
            <a:r>
              <a:rPr dirty="0" smtClean="0" sz="1200" spc="-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n</a:t>
            </a:r>
            <a:r>
              <a:rPr dirty="0" smtClean="0" sz="1200" spc="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w </a:t>
            </a:r>
            <a:r>
              <a:rPr dirty="0" smtClean="0" sz="1200" spc="-5">
                <a:latin typeface="Times New Roman"/>
                <a:cs typeface="Times New Roman"/>
              </a:rPr>
              <a:t>D</a:t>
            </a:r>
            <a:r>
              <a:rPr dirty="0" smtClean="0" sz="1200" spc="0">
                <a:latin typeface="Times New Roman"/>
                <a:cs typeface="Times New Roman"/>
              </a:rPr>
              <a:t>ire</a:t>
            </a:r>
            <a:r>
              <a:rPr dirty="0" smtClean="0" sz="1200" spc="-5">
                <a:latin typeface="Times New Roman"/>
                <a:cs typeface="Times New Roman"/>
              </a:rPr>
              <a:t>c</a:t>
            </a:r>
            <a:r>
              <a:rPr dirty="0" smtClean="0" sz="1200" spc="0">
                <a:latin typeface="Times New Roman"/>
                <a:cs typeface="Times New Roman"/>
              </a:rPr>
              <a:t>t Consolidation</a:t>
            </a:r>
            <a:r>
              <a:rPr dirty="0" smtClean="0" sz="1200" spc="10">
                <a:latin typeface="Times New Roman"/>
                <a:cs typeface="Times New Roman"/>
              </a:rPr>
              <a:t> </a:t>
            </a:r>
            <a:r>
              <a:rPr dirty="0" smtClean="0" sz="1200" spc="-30">
                <a:latin typeface="Times New Roman"/>
                <a:cs typeface="Times New Roman"/>
              </a:rPr>
              <a:t>L</a:t>
            </a:r>
            <a:r>
              <a:rPr dirty="0" smtClean="0" sz="1200" spc="0">
                <a:latin typeface="Times New Roman"/>
                <a:cs typeface="Times New Roman"/>
              </a:rPr>
              <a:t>o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n.</a:t>
            </a:r>
            <a:r>
              <a:rPr dirty="0" smtClean="0" sz="1200" spc="10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The</a:t>
            </a:r>
            <a:r>
              <a:rPr dirty="0" smtClean="0" sz="1200" spc="-10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n</a:t>
            </a:r>
            <a:r>
              <a:rPr dirty="0" smtClean="0" sz="1200" spc="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w </a:t>
            </a:r>
            <a:r>
              <a:rPr dirty="0" smtClean="0" sz="1200" spc="-10">
                <a:latin typeface="Times New Roman"/>
                <a:cs typeface="Times New Roman"/>
              </a:rPr>
              <a:t>c</a:t>
            </a:r>
            <a:r>
              <a:rPr dirty="0" smtClean="0" sz="1200" spc="10">
                <a:latin typeface="Times New Roman"/>
                <a:cs typeface="Times New Roman"/>
              </a:rPr>
              <a:t>o</a:t>
            </a:r>
            <a:r>
              <a:rPr dirty="0" smtClean="0" sz="1200" spc="0">
                <a:latin typeface="Times New Roman"/>
                <a:cs typeface="Times New Roman"/>
              </a:rPr>
              <a:t>nsolidation lo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n </a:t>
            </a:r>
            <a:r>
              <a:rPr dirty="0" smtClean="0" sz="1200" spc="-5">
                <a:latin typeface="Times New Roman"/>
                <a:cs typeface="Times New Roman"/>
              </a:rPr>
              <a:t>ca</a:t>
            </a:r>
            <a:r>
              <a:rPr dirty="0" smtClean="0" sz="1200" spc="0">
                <a:latin typeface="Times New Roman"/>
                <a:cs typeface="Times New Roman"/>
              </a:rPr>
              <a:t>n include</a:t>
            </a:r>
            <a:r>
              <a:rPr dirty="0" smtClean="0" sz="1200" spc="-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the o</a:t>
            </a:r>
            <a:r>
              <a:rPr dirty="0" smtClean="0" sz="1200" spc="-10">
                <a:latin typeface="Times New Roman"/>
                <a:cs typeface="Times New Roman"/>
              </a:rPr>
              <a:t>r</a:t>
            </a:r>
            <a:r>
              <a:rPr dirty="0" smtClean="0" sz="1200" spc="0">
                <a:latin typeface="Times New Roman"/>
                <a:cs typeface="Times New Roman"/>
              </a:rPr>
              <a:t>igin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l Dire</a:t>
            </a:r>
            <a:r>
              <a:rPr dirty="0" smtClean="0" sz="1200" spc="-5">
                <a:latin typeface="Times New Roman"/>
                <a:cs typeface="Times New Roman"/>
              </a:rPr>
              <a:t>c</a:t>
            </a:r>
            <a:r>
              <a:rPr dirty="0" smtClean="0" sz="1200" spc="0">
                <a:latin typeface="Times New Roman"/>
                <a:cs typeface="Times New Roman"/>
              </a:rPr>
              <a:t>t</a:t>
            </a:r>
            <a:r>
              <a:rPr dirty="0" smtClean="0" sz="1200" spc="0">
                <a:latin typeface="Times New Roman"/>
                <a:cs typeface="Times New Roman"/>
              </a:rPr>
              <a:t> Consolidation lo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n 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nd must in</a:t>
            </a:r>
            <a:r>
              <a:rPr dirty="0" smtClean="0" sz="1200" spc="-5">
                <a:latin typeface="Times New Roman"/>
                <a:cs typeface="Times New Roman"/>
              </a:rPr>
              <a:t>c</a:t>
            </a:r>
            <a:r>
              <a:rPr dirty="0" smtClean="0" sz="1200" spc="0">
                <a:latin typeface="Times New Roman"/>
                <a:cs typeface="Times New Roman"/>
              </a:rPr>
              <a:t>lude </a:t>
            </a:r>
            <a:r>
              <a:rPr dirty="0" smtClean="0" sz="1200" spc="-10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nother</a:t>
            </a:r>
            <a:r>
              <a:rPr dirty="0" smtClean="0" sz="1200" spc="-10">
                <a:latin typeface="Times New Roman"/>
                <a:cs typeface="Times New Roman"/>
              </a:rPr>
              <a:t> 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li</a:t>
            </a:r>
            <a:r>
              <a:rPr dirty="0" smtClean="0" sz="1200" spc="10">
                <a:latin typeface="Times New Roman"/>
                <a:cs typeface="Times New Roman"/>
              </a:rPr>
              <a:t>gi</a:t>
            </a:r>
            <a:r>
              <a:rPr dirty="0" smtClean="0" sz="1200" spc="0">
                <a:latin typeface="Times New Roman"/>
                <a:cs typeface="Times New Roman"/>
              </a:rPr>
              <a:t>ble outst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nding </a:t>
            </a:r>
            <a:r>
              <a:rPr dirty="0" smtClean="0" sz="1200" spc="5">
                <a:latin typeface="Times New Roman"/>
                <a:cs typeface="Times New Roman"/>
              </a:rPr>
              <a:t>F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d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r</a:t>
            </a:r>
            <a:r>
              <a:rPr dirty="0" smtClean="0" sz="1200" spc="-10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l</a:t>
            </a:r>
            <a:r>
              <a:rPr dirty="0" smtClean="0" sz="1200" spc="10">
                <a:latin typeface="Times New Roman"/>
                <a:cs typeface="Times New Roman"/>
              </a:rPr>
              <a:t> 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du</a:t>
            </a:r>
            <a:r>
              <a:rPr dirty="0" smtClean="0" sz="1200" spc="-5">
                <a:latin typeface="Times New Roman"/>
                <a:cs typeface="Times New Roman"/>
              </a:rPr>
              <a:t>ca</a:t>
            </a:r>
            <a:r>
              <a:rPr dirty="0" smtClean="0" sz="1200" spc="0">
                <a:latin typeface="Times New Roman"/>
                <a:cs typeface="Times New Roman"/>
              </a:rPr>
              <a:t>tion loan.</a:t>
            </a:r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02004" y="902461"/>
            <a:ext cx="5963920" cy="195262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200" b="1">
                <a:latin typeface="Times New Roman"/>
                <a:cs typeface="Times New Roman"/>
              </a:rPr>
              <a:t>Can you</a:t>
            </a:r>
            <a:r>
              <a:rPr dirty="0" smtClean="0" sz="1200" spc="5" b="1">
                <a:latin typeface="Times New Roman"/>
                <a:cs typeface="Times New Roman"/>
              </a:rPr>
              <a:t> </a:t>
            </a:r>
            <a:r>
              <a:rPr dirty="0" smtClean="0" sz="1200" spc="-5" b="1">
                <a:latin typeface="Times New Roman"/>
                <a:cs typeface="Times New Roman"/>
              </a:rPr>
              <a:t>c</a:t>
            </a:r>
            <a:r>
              <a:rPr dirty="0" smtClean="0" sz="1200" spc="0" b="1">
                <a:latin typeface="Times New Roman"/>
                <a:cs typeface="Times New Roman"/>
              </a:rPr>
              <a:t>onsolidate</a:t>
            </a:r>
            <a:r>
              <a:rPr dirty="0" smtClean="0" sz="1200" spc="-10" b="1">
                <a:latin typeface="Times New Roman"/>
                <a:cs typeface="Times New Roman"/>
              </a:rPr>
              <a:t> </a:t>
            </a:r>
            <a:r>
              <a:rPr dirty="0" smtClean="0" sz="1200" spc="0" b="1">
                <a:latin typeface="Times New Roman"/>
                <a:cs typeface="Times New Roman"/>
              </a:rPr>
              <a:t>y</a:t>
            </a:r>
            <a:r>
              <a:rPr dirty="0" smtClean="0" sz="1200" spc="-15" b="1">
                <a:latin typeface="Times New Roman"/>
                <a:cs typeface="Times New Roman"/>
              </a:rPr>
              <a:t>o</a:t>
            </a:r>
            <a:r>
              <a:rPr dirty="0" smtClean="0" sz="1200" spc="0" b="1">
                <a:latin typeface="Times New Roman"/>
                <a:cs typeface="Times New Roman"/>
              </a:rPr>
              <a:t>ur</a:t>
            </a:r>
            <a:r>
              <a:rPr dirty="0" smtClean="0" sz="1200" spc="-5" b="1">
                <a:latin typeface="Times New Roman"/>
                <a:cs typeface="Times New Roman"/>
              </a:rPr>
              <a:t> </a:t>
            </a:r>
            <a:r>
              <a:rPr dirty="0" smtClean="0" sz="1200" spc="0" b="1">
                <a:latin typeface="Times New Roman"/>
                <a:cs typeface="Times New Roman"/>
              </a:rPr>
              <a:t>loa</a:t>
            </a:r>
            <a:r>
              <a:rPr dirty="0" smtClean="0" sz="1200" spc="5" b="1">
                <a:latin typeface="Times New Roman"/>
                <a:cs typeface="Times New Roman"/>
              </a:rPr>
              <a:t>n</a:t>
            </a:r>
            <a:r>
              <a:rPr dirty="0" smtClean="0" sz="1200" spc="0" b="1">
                <a:latin typeface="Times New Roman"/>
                <a:cs typeface="Times New Roman"/>
              </a:rPr>
              <a:t>s that a</a:t>
            </a:r>
            <a:r>
              <a:rPr dirty="0" smtClean="0" sz="1200" spc="-10" b="1">
                <a:latin typeface="Times New Roman"/>
                <a:cs typeface="Times New Roman"/>
              </a:rPr>
              <a:t>r</a:t>
            </a:r>
            <a:r>
              <a:rPr dirty="0" smtClean="0" sz="1200" spc="0" b="1">
                <a:latin typeface="Times New Roman"/>
                <a:cs typeface="Times New Roman"/>
              </a:rPr>
              <a:t>e</a:t>
            </a:r>
            <a:r>
              <a:rPr dirty="0" smtClean="0" sz="1200" spc="-5" b="1">
                <a:latin typeface="Times New Roman"/>
                <a:cs typeface="Times New Roman"/>
              </a:rPr>
              <a:t> </a:t>
            </a:r>
            <a:r>
              <a:rPr dirty="0" smtClean="0" sz="1200" spc="0" b="1">
                <a:latin typeface="Times New Roman"/>
                <a:cs typeface="Times New Roman"/>
              </a:rPr>
              <a:t>in</a:t>
            </a:r>
            <a:r>
              <a:rPr dirty="0" smtClean="0" sz="1200" spc="5" b="1">
                <a:latin typeface="Times New Roman"/>
                <a:cs typeface="Times New Roman"/>
              </a:rPr>
              <a:t> </a:t>
            </a:r>
            <a:r>
              <a:rPr dirty="0" smtClean="0" sz="1200" spc="0" b="1">
                <a:latin typeface="Times New Roman"/>
                <a:cs typeface="Times New Roman"/>
              </a:rPr>
              <a:t>g</a:t>
            </a:r>
            <a:r>
              <a:rPr dirty="0" smtClean="0" sz="1200" spc="-5" b="1">
                <a:latin typeface="Times New Roman"/>
                <a:cs typeface="Times New Roman"/>
              </a:rPr>
              <a:t>r</a:t>
            </a:r>
            <a:r>
              <a:rPr dirty="0" smtClean="0" sz="1200" spc="0" b="1">
                <a:latin typeface="Times New Roman"/>
                <a:cs typeface="Times New Roman"/>
              </a:rPr>
              <a:t>a</a:t>
            </a:r>
            <a:r>
              <a:rPr dirty="0" smtClean="0" sz="1200" spc="-5" b="1">
                <a:latin typeface="Times New Roman"/>
                <a:cs typeface="Times New Roman"/>
              </a:rPr>
              <a:t>ce</a:t>
            </a:r>
            <a:r>
              <a:rPr dirty="0" smtClean="0" sz="1200" spc="0" b="1">
                <a:latin typeface="Times New Roman"/>
                <a:cs typeface="Times New Roman"/>
              </a:rPr>
              <a:t>?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ts val="1400"/>
              </a:lnSpc>
              <a:spcBef>
                <a:spcPts val="15"/>
              </a:spcBef>
            </a:pPr>
            <a:endParaRPr sz="1400"/>
          </a:p>
          <a:p>
            <a:pPr marL="12700" marR="51435">
              <a:lnSpc>
                <a:spcPts val="1380"/>
              </a:lnSpc>
            </a:pPr>
            <a:r>
              <a:rPr dirty="0" smtClean="0" sz="1200">
                <a:latin typeface="Times New Roman"/>
                <a:cs typeface="Times New Roman"/>
              </a:rPr>
              <a:t>Y</a:t>
            </a:r>
            <a:r>
              <a:rPr dirty="0" smtClean="0" sz="1200" spc="-10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s, Bor</a:t>
            </a:r>
            <a:r>
              <a:rPr dirty="0" smtClean="0" sz="1200" spc="-10">
                <a:latin typeface="Times New Roman"/>
                <a:cs typeface="Times New Roman"/>
              </a:rPr>
              <a:t>r</a:t>
            </a:r>
            <a:r>
              <a:rPr dirty="0" smtClean="0" sz="1200" spc="0">
                <a:latin typeface="Times New Roman"/>
                <a:cs typeface="Times New Roman"/>
              </a:rPr>
              <a:t>owers </a:t>
            </a:r>
            <a:r>
              <a:rPr dirty="0" smtClean="0" sz="1200" spc="-5">
                <a:latin typeface="Times New Roman"/>
                <a:cs typeface="Times New Roman"/>
              </a:rPr>
              <a:t>w</a:t>
            </a:r>
            <a:r>
              <a:rPr dirty="0" smtClean="0" sz="1200" spc="0">
                <a:latin typeface="Times New Roman"/>
                <a:cs typeface="Times New Roman"/>
              </a:rPr>
              <a:t>ho </a:t>
            </a:r>
            <a:r>
              <a:rPr dirty="0" smtClean="0" sz="1200" spc="-5">
                <a:latin typeface="Times New Roman"/>
                <a:cs typeface="Times New Roman"/>
              </a:rPr>
              <a:t>c</a:t>
            </a:r>
            <a:r>
              <a:rPr dirty="0" smtClean="0" sz="1200" spc="0">
                <a:latin typeface="Times New Roman"/>
                <a:cs typeface="Times New Roman"/>
              </a:rPr>
              <a:t>o</a:t>
            </a:r>
            <a:r>
              <a:rPr dirty="0" smtClean="0" sz="1200" spc="10">
                <a:latin typeface="Times New Roman"/>
                <a:cs typeface="Times New Roman"/>
              </a:rPr>
              <a:t>n</a:t>
            </a:r>
            <a:r>
              <a:rPr dirty="0" smtClean="0" sz="1200" spc="0">
                <a:latin typeface="Times New Roman"/>
                <a:cs typeface="Times New Roman"/>
              </a:rPr>
              <a:t>solid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te lo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ns th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t a</a:t>
            </a:r>
            <a:r>
              <a:rPr dirty="0" smtClean="0" sz="1200" spc="-10">
                <a:latin typeface="Times New Roman"/>
                <a:cs typeface="Times New Roman"/>
              </a:rPr>
              <a:t>r</a:t>
            </a:r>
            <a:r>
              <a:rPr dirty="0" smtClean="0" sz="1200" spc="0">
                <a:latin typeface="Times New Roman"/>
                <a:cs typeface="Times New Roman"/>
              </a:rPr>
              <a:t>e</a:t>
            </a:r>
            <a:r>
              <a:rPr dirty="0" smtClean="0" sz="1200" spc="-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in</a:t>
            </a:r>
            <a:r>
              <a:rPr dirty="0" smtClean="0" sz="1200" spc="10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gr</a:t>
            </a:r>
            <a:r>
              <a:rPr dirty="0" smtClean="0" sz="1200" spc="-10">
                <a:latin typeface="Times New Roman"/>
                <a:cs typeface="Times New Roman"/>
              </a:rPr>
              <a:t>a</a:t>
            </a:r>
            <a:r>
              <a:rPr dirty="0" smtClean="0" sz="1200" spc="-5">
                <a:latin typeface="Times New Roman"/>
                <a:cs typeface="Times New Roman"/>
              </a:rPr>
              <a:t>c</a:t>
            </a:r>
            <a:r>
              <a:rPr dirty="0" smtClean="0" sz="1200" spc="0">
                <a:latin typeface="Times New Roman"/>
                <a:cs typeface="Times New Roman"/>
              </a:rPr>
              <a:t>e</a:t>
            </a:r>
            <a:r>
              <a:rPr dirty="0" smtClean="0" sz="1200" spc="-5">
                <a:latin typeface="Times New Roman"/>
                <a:cs typeface="Times New Roman"/>
              </a:rPr>
              <a:t> </a:t>
            </a:r>
            <a:r>
              <a:rPr dirty="0" smtClean="0" sz="1200" spc="10">
                <a:latin typeface="Times New Roman"/>
                <a:cs typeface="Times New Roman"/>
              </a:rPr>
              <a:t>m</a:t>
            </a:r>
            <a:r>
              <a:rPr dirty="0" smtClean="0" sz="1200" spc="1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y</a:t>
            </a:r>
            <a:r>
              <a:rPr dirty="0" smtClean="0" sz="1200" spc="-2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re</a:t>
            </a:r>
            <a:r>
              <a:rPr dirty="0" smtClean="0" sz="1200" spc="-5">
                <a:latin typeface="Times New Roman"/>
                <a:cs typeface="Times New Roman"/>
              </a:rPr>
              <a:t>ce</a:t>
            </a:r>
            <a:r>
              <a:rPr dirty="0" smtClean="0" sz="1200" spc="0">
                <a:latin typeface="Times New Roman"/>
                <a:cs typeface="Times New Roman"/>
              </a:rPr>
              <a:t>ive</a:t>
            </a:r>
            <a:r>
              <a:rPr dirty="0" smtClean="0" sz="1200" spc="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a</a:t>
            </a:r>
            <a:r>
              <a:rPr dirty="0" smtClean="0" sz="1200" spc="-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low</a:t>
            </a:r>
            <a:r>
              <a:rPr dirty="0" smtClean="0" sz="1200" spc="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r int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r</a:t>
            </a:r>
            <a:r>
              <a:rPr dirty="0" smtClean="0" sz="1200" spc="-10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st r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10">
                <a:latin typeface="Times New Roman"/>
                <a:cs typeface="Times New Roman"/>
              </a:rPr>
              <a:t>t</a:t>
            </a:r>
            <a:r>
              <a:rPr dirty="0" smtClean="0" sz="1200" spc="0">
                <a:latin typeface="Times New Roman"/>
                <a:cs typeface="Times New Roman"/>
              </a:rPr>
              <a:t>e</a:t>
            </a:r>
            <a:r>
              <a:rPr dirty="0" smtClean="0" sz="1200" spc="-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on their</a:t>
            </a:r>
            <a:r>
              <a:rPr dirty="0" smtClean="0" sz="1200" spc="0">
                <a:latin typeface="Times New Roman"/>
                <a:cs typeface="Times New Roman"/>
              </a:rPr>
              <a:t> Dir</a:t>
            </a:r>
            <a:r>
              <a:rPr dirty="0" smtClean="0" sz="1200" spc="-10">
                <a:latin typeface="Times New Roman"/>
                <a:cs typeface="Times New Roman"/>
              </a:rPr>
              <a:t>e</a:t>
            </a:r>
            <a:r>
              <a:rPr dirty="0" smtClean="0" sz="1200" spc="-5">
                <a:latin typeface="Times New Roman"/>
                <a:cs typeface="Times New Roman"/>
              </a:rPr>
              <a:t>c</a:t>
            </a:r>
            <a:r>
              <a:rPr dirty="0" smtClean="0" sz="1200" spc="0">
                <a:latin typeface="Times New Roman"/>
                <a:cs typeface="Times New Roman"/>
              </a:rPr>
              <a:t>t Consolidation</a:t>
            </a:r>
            <a:r>
              <a:rPr dirty="0" smtClean="0" sz="1200" spc="10">
                <a:latin typeface="Times New Roman"/>
                <a:cs typeface="Times New Roman"/>
              </a:rPr>
              <a:t> </a:t>
            </a:r>
            <a:r>
              <a:rPr dirty="0" smtClean="0" sz="1200" spc="-30">
                <a:latin typeface="Times New Roman"/>
                <a:cs typeface="Times New Roman"/>
              </a:rPr>
              <a:t>L</a:t>
            </a:r>
            <a:r>
              <a:rPr dirty="0" smtClean="0" sz="1200" spc="10">
                <a:latin typeface="Times New Roman"/>
                <a:cs typeface="Times New Roman"/>
              </a:rPr>
              <a:t>o</a:t>
            </a:r>
            <a:r>
              <a:rPr dirty="0" smtClean="0" sz="1200" spc="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ns if they</a:t>
            </a:r>
            <a:r>
              <a:rPr dirty="0" smtClean="0" sz="1200" spc="-15">
                <a:latin typeface="Times New Roman"/>
                <a:cs typeface="Times New Roman"/>
              </a:rPr>
              <a:t> 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re </a:t>
            </a:r>
            <a:r>
              <a:rPr dirty="0" smtClean="0" sz="1200" spc="-5">
                <a:latin typeface="Times New Roman"/>
                <a:cs typeface="Times New Roman"/>
              </a:rPr>
              <a:t>c</a:t>
            </a:r>
            <a:r>
              <a:rPr dirty="0" smtClean="0" sz="1200" spc="0">
                <a:latin typeface="Times New Roman"/>
                <a:cs typeface="Times New Roman"/>
              </a:rPr>
              <a:t>onsolidating va</a:t>
            </a:r>
            <a:r>
              <a:rPr dirty="0" smtClean="0" sz="1200" spc="-10">
                <a:latin typeface="Times New Roman"/>
                <a:cs typeface="Times New Roman"/>
              </a:rPr>
              <a:t>r</a:t>
            </a:r>
            <a:r>
              <a:rPr dirty="0" smtClean="0" sz="1200" spc="0">
                <a:latin typeface="Times New Roman"/>
                <a:cs typeface="Times New Roman"/>
              </a:rPr>
              <a:t>iable</a:t>
            </a:r>
            <a:r>
              <a:rPr dirty="0" smtClean="0" sz="1200" spc="-5">
                <a:latin typeface="Times New Roman"/>
                <a:cs typeface="Times New Roman"/>
              </a:rPr>
              <a:t> </a:t>
            </a:r>
            <a:r>
              <a:rPr dirty="0" smtClean="0" sz="1200" spc="5">
                <a:latin typeface="Times New Roman"/>
                <a:cs typeface="Times New Roman"/>
              </a:rPr>
              <a:t>r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20">
                <a:latin typeface="Times New Roman"/>
                <a:cs typeface="Times New Roman"/>
              </a:rPr>
              <a:t>t</a:t>
            </a:r>
            <a:r>
              <a:rPr dirty="0" smtClean="0" sz="1200" spc="0">
                <a:latin typeface="Times New Roman"/>
                <a:cs typeface="Times New Roman"/>
              </a:rPr>
              <a:t>e</a:t>
            </a:r>
            <a:r>
              <a:rPr dirty="0" smtClean="0" sz="1200" spc="-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loans. </a:t>
            </a:r>
            <a:r>
              <a:rPr dirty="0" smtClean="0" sz="1200" spc="5">
                <a:latin typeface="Times New Roman"/>
                <a:cs typeface="Times New Roman"/>
              </a:rPr>
              <a:t>H</a:t>
            </a:r>
            <a:r>
              <a:rPr dirty="0" smtClean="0" sz="1200" spc="0">
                <a:latin typeface="Times New Roman"/>
                <a:cs typeface="Times New Roman"/>
              </a:rPr>
              <a:t>ow</a:t>
            </a:r>
            <a:r>
              <a:rPr dirty="0" smtClean="0" sz="1200" spc="-10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v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r, o</a:t>
            </a:r>
            <a:r>
              <a:rPr dirty="0" smtClean="0" sz="1200" spc="5">
                <a:latin typeface="Times New Roman"/>
                <a:cs typeface="Times New Roman"/>
              </a:rPr>
              <a:t>n</a:t>
            </a:r>
            <a:r>
              <a:rPr dirty="0" smtClean="0" sz="1200" spc="-5">
                <a:latin typeface="Times New Roman"/>
                <a:cs typeface="Times New Roman"/>
              </a:rPr>
              <a:t>c</a:t>
            </a:r>
            <a:r>
              <a:rPr dirty="0" smtClean="0" sz="1200" spc="0">
                <a:latin typeface="Times New Roman"/>
                <a:cs typeface="Times New Roman"/>
              </a:rPr>
              <a:t>e</a:t>
            </a:r>
            <a:r>
              <a:rPr dirty="0" smtClean="0" sz="1200" spc="-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g</a:t>
            </a:r>
            <a:r>
              <a:rPr dirty="0" smtClean="0" sz="1200" spc="5">
                <a:latin typeface="Times New Roman"/>
                <a:cs typeface="Times New Roman"/>
              </a:rPr>
              <a:t>r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5">
                <a:latin typeface="Times New Roman"/>
                <a:cs typeface="Times New Roman"/>
              </a:rPr>
              <a:t>c</a:t>
            </a:r>
            <a:r>
              <a:rPr dirty="0" smtClean="0" sz="1200" spc="0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 status lo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ns 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re</a:t>
            </a:r>
            <a:r>
              <a:rPr dirty="0" smtClean="0" sz="1200" spc="-10">
                <a:latin typeface="Times New Roman"/>
                <a:cs typeface="Times New Roman"/>
              </a:rPr>
              <a:t> </a:t>
            </a:r>
            <a:r>
              <a:rPr dirty="0" smtClean="0" sz="1200" spc="-5">
                <a:latin typeface="Times New Roman"/>
                <a:cs typeface="Times New Roman"/>
              </a:rPr>
              <a:t>c</a:t>
            </a:r>
            <a:r>
              <a:rPr dirty="0" smtClean="0" sz="1200" spc="0">
                <a:latin typeface="Times New Roman"/>
                <a:cs typeface="Times New Roman"/>
              </a:rPr>
              <a:t>onsolid</a:t>
            </a:r>
            <a:r>
              <a:rPr dirty="0" smtClean="0" sz="1200" spc="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ted bo</a:t>
            </a:r>
            <a:r>
              <a:rPr dirty="0" smtClean="0" sz="1200" spc="-10">
                <a:latin typeface="Times New Roman"/>
                <a:cs typeface="Times New Roman"/>
              </a:rPr>
              <a:t>r</a:t>
            </a:r>
            <a:r>
              <a:rPr dirty="0" smtClean="0" sz="1200" spc="0">
                <a:latin typeface="Times New Roman"/>
                <a:cs typeface="Times New Roman"/>
              </a:rPr>
              <a:t>ro</a:t>
            </a:r>
            <a:r>
              <a:rPr dirty="0" smtClean="0" sz="1200" spc="-10">
                <a:latin typeface="Times New Roman"/>
                <a:cs typeface="Times New Roman"/>
              </a:rPr>
              <a:t>w</a:t>
            </a:r>
            <a:r>
              <a:rPr dirty="0" smtClean="0" sz="1200" spc="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rs lose</a:t>
            </a:r>
            <a:r>
              <a:rPr dirty="0" smtClean="0" sz="1200" spc="-5">
                <a:latin typeface="Times New Roman"/>
                <a:cs typeface="Times New Roman"/>
              </a:rPr>
              <a:t> a</a:t>
            </a:r>
            <a:r>
              <a:rPr dirty="0" smtClean="0" sz="1200" spc="20">
                <a:latin typeface="Times New Roman"/>
                <a:cs typeface="Times New Roman"/>
              </a:rPr>
              <a:t>n</a:t>
            </a:r>
            <a:r>
              <a:rPr dirty="0" smtClean="0" sz="1200" spc="0">
                <a:latin typeface="Times New Roman"/>
                <a:cs typeface="Times New Roman"/>
              </a:rPr>
              <a:t>y</a:t>
            </a:r>
            <a:r>
              <a:rPr dirty="0" smtClean="0" sz="1200" spc="-25">
                <a:latin typeface="Times New Roman"/>
                <a:cs typeface="Times New Roman"/>
              </a:rPr>
              <a:t> </a:t>
            </a:r>
            <a:r>
              <a:rPr dirty="0" smtClean="0" sz="1200" spc="5">
                <a:latin typeface="Times New Roman"/>
                <a:cs typeface="Times New Roman"/>
              </a:rPr>
              <a:t>re</a:t>
            </a:r>
            <a:r>
              <a:rPr dirty="0" smtClean="0" sz="1200" spc="0">
                <a:latin typeface="Times New Roman"/>
                <a:cs typeface="Times New Roman"/>
              </a:rPr>
              <a:t>maining gr</a:t>
            </a:r>
            <a:r>
              <a:rPr dirty="0" smtClean="0" sz="1200" spc="-10">
                <a:latin typeface="Times New Roman"/>
                <a:cs typeface="Times New Roman"/>
              </a:rPr>
              <a:t>a</a:t>
            </a:r>
            <a:r>
              <a:rPr dirty="0" smtClean="0" sz="1200" spc="-5">
                <a:latin typeface="Times New Roman"/>
                <a:cs typeface="Times New Roman"/>
              </a:rPr>
              <a:t>c</a:t>
            </a:r>
            <a:r>
              <a:rPr dirty="0" smtClean="0" sz="1200" spc="0">
                <a:latin typeface="Times New Roman"/>
                <a:cs typeface="Times New Roman"/>
              </a:rPr>
              <a:t>e</a:t>
            </a:r>
            <a:r>
              <a:rPr dirty="0" smtClean="0" sz="1200" spc="-5">
                <a:latin typeface="Times New Roman"/>
                <a:cs typeface="Times New Roman"/>
              </a:rPr>
              <a:t> </a:t>
            </a:r>
            <a:r>
              <a:rPr dirty="0" smtClean="0" sz="1200" spc="10">
                <a:latin typeface="Times New Roman"/>
                <a:cs typeface="Times New Roman"/>
              </a:rPr>
              <a:t>p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riod. Bor</a:t>
            </a:r>
            <a:r>
              <a:rPr dirty="0" smtClean="0" sz="1200" spc="-5">
                <a:latin typeface="Times New Roman"/>
                <a:cs typeface="Times New Roman"/>
              </a:rPr>
              <a:t>r</a:t>
            </a:r>
            <a:r>
              <a:rPr dirty="0" smtClean="0" sz="1200" spc="0">
                <a:latin typeface="Times New Roman"/>
                <a:cs typeface="Times New Roman"/>
              </a:rPr>
              <a:t>owers </a:t>
            </a:r>
            <a:r>
              <a:rPr dirty="0" smtClean="0" sz="1200" spc="-10">
                <a:latin typeface="Times New Roman"/>
                <a:cs typeface="Times New Roman"/>
              </a:rPr>
              <a:t>r</a:t>
            </a:r>
            <a:r>
              <a:rPr dirty="0" smtClean="0" sz="1200" spc="5">
                <a:latin typeface="Times New Roman"/>
                <a:cs typeface="Times New Roman"/>
              </a:rPr>
              <a:t>e</a:t>
            </a:r>
            <a:r>
              <a:rPr dirty="0" smtClean="0" sz="1200" spc="-5">
                <a:latin typeface="Times New Roman"/>
                <a:cs typeface="Times New Roman"/>
              </a:rPr>
              <a:t>ce</a:t>
            </a:r>
            <a:r>
              <a:rPr dirty="0" smtClean="0" sz="1200" spc="0">
                <a:latin typeface="Times New Roman"/>
                <a:cs typeface="Times New Roman"/>
              </a:rPr>
              <a:t>ive th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ir</a:t>
            </a:r>
            <a:r>
              <a:rPr dirty="0" smtClean="0" sz="1200" spc="0">
                <a:latin typeface="Times New Roman"/>
                <a:cs typeface="Times New Roman"/>
              </a:rPr>
              <a:t> fi</a:t>
            </a:r>
            <a:r>
              <a:rPr dirty="0" smtClean="0" sz="1200" spc="-5">
                <a:latin typeface="Times New Roman"/>
                <a:cs typeface="Times New Roman"/>
              </a:rPr>
              <a:t>r</a:t>
            </a:r>
            <a:r>
              <a:rPr dirty="0" smtClean="0" sz="1200" spc="0">
                <a:latin typeface="Times New Roman"/>
                <a:cs typeface="Times New Roman"/>
              </a:rPr>
              <a:t>st bills within 60 d</a:t>
            </a:r>
            <a:r>
              <a:rPr dirty="0" smtClean="0" sz="1200" spc="5">
                <a:latin typeface="Times New Roman"/>
                <a:cs typeface="Times New Roman"/>
              </a:rPr>
              <a:t>a</a:t>
            </a:r>
            <a:r>
              <a:rPr dirty="0" smtClean="0" sz="1200" spc="-40">
                <a:latin typeface="Times New Roman"/>
                <a:cs typeface="Times New Roman"/>
              </a:rPr>
              <a:t>y</a:t>
            </a:r>
            <a:r>
              <a:rPr dirty="0" smtClean="0" sz="1200" spc="0">
                <a:latin typeface="Times New Roman"/>
                <a:cs typeface="Times New Roman"/>
              </a:rPr>
              <a:t>s</a:t>
            </a:r>
            <a:r>
              <a:rPr dirty="0" smtClean="0" sz="1200" spc="10">
                <a:latin typeface="Times New Roman"/>
                <a:cs typeface="Times New Roman"/>
              </a:rPr>
              <a:t> 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ft</a:t>
            </a:r>
            <a:r>
              <a:rPr dirty="0" smtClean="0" sz="1200" spc="-10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r the</a:t>
            </a:r>
            <a:r>
              <a:rPr dirty="0" smtClean="0" sz="1200" spc="-10">
                <a:latin typeface="Times New Roman"/>
                <a:cs typeface="Times New Roman"/>
              </a:rPr>
              <a:t> </a:t>
            </a:r>
            <a:r>
              <a:rPr dirty="0" smtClean="0" sz="1200" spc="10">
                <a:latin typeface="Times New Roman"/>
                <a:cs typeface="Times New Roman"/>
              </a:rPr>
              <a:t>n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w </a:t>
            </a:r>
            <a:r>
              <a:rPr dirty="0" smtClean="0" sz="1200" spc="-5">
                <a:latin typeface="Times New Roman"/>
                <a:cs typeface="Times New Roman"/>
              </a:rPr>
              <a:t>D</a:t>
            </a:r>
            <a:r>
              <a:rPr dirty="0" smtClean="0" sz="1200" spc="0">
                <a:latin typeface="Times New Roman"/>
                <a:cs typeface="Times New Roman"/>
              </a:rPr>
              <a:t>i</a:t>
            </a:r>
            <a:r>
              <a:rPr dirty="0" smtClean="0" sz="1200" spc="5">
                <a:latin typeface="Times New Roman"/>
                <a:cs typeface="Times New Roman"/>
              </a:rPr>
              <a:t>r</a:t>
            </a:r>
            <a:r>
              <a:rPr dirty="0" smtClean="0" sz="1200" spc="-5">
                <a:latin typeface="Times New Roman"/>
                <a:cs typeface="Times New Roman"/>
              </a:rPr>
              <a:t>ec</a:t>
            </a:r>
            <a:r>
              <a:rPr dirty="0" smtClean="0" sz="1200" spc="0">
                <a:latin typeface="Times New Roman"/>
                <a:cs typeface="Times New Roman"/>
              </a:rPr>
              <a:t>t Co</a:t>
            </a:r>
            <a:r>
              <a:rPr dirty="0" smtClean="0" sz="1200" spc="10">
                <a:latin typeface="Times New Roman"/>
                <a:cs typeface="Times New Roman"/>
              </a:rPr>
              <a:t>n</a:t>
            </a:r>
            <a:r>
              <a:rPr dirty="0" smtClean="0" sz="1200" spc="0">
                <a:latin typeface="Times New Roman"/>
                <a:cs typeface="Times New Roman"/>
              </a:rPr>
              <a:t>solid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tion</a:t>
            </a:r>
            <a:r>
              <a:rPr dirty="0" smtClean="0" sz="1200" spc="10">
                <a:latin typeface="Times New Roman"/>
                <a:cs typeface="Times New Roman"/>
              </a:rPr>
              <a:t> </a:t>
            </a:r>
            <a:r>
              <a:rPr dirty="0" smtClean="0" sz="1200" spc="-30">
                <a:latin typeface="Times New Roman"/>
                <a:cs typeface="Times New Roman"/>
              </a:rPr>
              <a:t>L</a:t>
            </a:r>
            <a:r>
              <a:rPr dirty="0" smtClean="0" sz="1200" spc="0">
                <a:latin typeface="Times New Roman"/>
                <a:cs typeface="Times New Roman"/>
              </a:rPr>
              <a:t>o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n is m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d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.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ts val="1300"/>
              </a:lnSpc>
              <a:spcBef>
                <a:spcPts val="20"/>
              </a:spcBef>
            </a:pPr>
            <a:endParaRPr sz="1300"/>
          </a:p>
          <a:p>
            <a:pPr marL="12700">
              <a:lnSpc>
                <a:spcPct val="100000"/>
              </a:lnSpc>
            </a:pPr>
            <a:r>
              <a:rPr dirty="0" smtClean="0" sz="1200" b="1">
                <a:latin typeface="Times New Roman"/>
                <a:cs typeface="Times New Roman"/>
              </a:rPr>
              <a:t>Can you</a:t>
            </a:r>
            <a:r>
              <a:rPr dirty="0" smtClean="0" sz="1200" spc="5" b="1">
                <a:latin typeface="Times New Roman"/>
                <a:cs typeface="Times New Roman"/>
              </a:rPr>
              <a:t> </a:t>
            </a:r>
            <a:r>
              <a:rPr dirty="0" smtClean="0" sz="1200" spc="-5" b="1">
                <a:latin typeface="Times New Roman"/>
                <a:cs typeface="Times New Roman"/>
              </a:rPr>
              <a:t>c</a:t>
            </a:r>
            <a:r>
              <a:rPr dirty="0" smtClean="0" sz="1200" spc="0" b="1">
                <a:latin typeface="Times New Roman"/>
                <a:cs typeface="Times New Roman"/>
              </a:rPr>
              <a:t>onsolidate</a:t>
            </a:r>
            <a:r>
              <a:rPr dirty="0" smtClean="0" sz="1200" spc="-10" b="1">
                <a:latin typeface="Times New Roman"/>
                <a:cs typeface="Times New Roman"/>
              </a:rPr>
              <a:t> </a:t>
            </a:r>
            <a:r>
              <a:rPr dirty="0" smtClean="0" sz="1200" spc="0" b="1">
                <a:latin typeface="Times New Roman"/>
                <a:cs typeface="Times New Roman"/>
              </a:rPr>
              <a:t>jo</a:t>
            </a:r>
            <a:r>
              <a:rPr dirty="0" smtClean="0" sz="1200" spc="-15" b="1">
                <a:latin typeface="Times New Roman"/>
                <a:cs typeface="Times New Roman"/>
              </a:rPr>
              <a:t>i</a:t>
            </a:r>
            <a:r>
              <a:rPr dirty="0" smtClean="0" sz="1200" spc="0" b="1">
                <a:latin typeface="Times New Roman"/>
                <a:cs typeface="Times New Roman"/>
              </a:rPr>
              <a:t>ntly </a:t>
            </a:r>
            <a:r>
              <a:rPr dirty="0" smtClean="0" sz="1200" spc="5" b="1">
                <a:latin typeface="Times New Roman"/>
                <a:cs typeface="Times New Roman"/>
              </a:rPr>
              <a:t>w</a:t>
            </a:r>
            <a:r>
              <a:rPr dirty="0" smtClean="0" sz="1200" spc="0" b="1">
                <a:latin typeface="Times New Roman"/>
                <a:cs typeface="Times New Roman"/>
              </a:rPr>
              <a:t>ith y</a:t>
            </a:r>
            <a:r>
              <a:rPr dirty="0" smtClean="0" sz="1200" spc="-15" b="1">
                <a:latin typeface="Times New Roman"/>
                <a:cs typeface="Times New Roman"/>
              </a:rPr>
              <a:t>o</a:t>
            </a:r>
            <a:r>
              <a:rPr dirty="0" smtClean="0" sz="1200" spc="0" b="1">
                <a:latin typeface="Times New Roman"/>
                <a:cs typeface="Times New Roman"/>
              </a:rPr>
              <a:t>ur</a:t>
            </a:r>
            <a:r>
              <a:rPr dirty="0" smtClean="0" sz="1200" spc="-5" b="1">
                <a:latin typeface="Times New Roman"/>
                <a:cs typeface="Times New Roman"/>
              </a:rPr>
              <a:t> </a:t>
            </a:r>
            <a:r>
              <a:rPr dirty="0" smtClean="0" sz="1200" spc="0" b="1">
                <a:latin typeface="Times New Roman"/>
                <a:cs typeface="Times New Roman"/>
              </a:rPr>
              <a:t>spous</a:t>
            </a:r>
            <a:r>
              <a:rPr dirty="0" smtClean="0" sz="1200" spc="-5" b="1">
                <a:latin typeface="Times New Roman"/>
                <a:cs typeface="Times New Roman"/>
              </a:rPr>
              <a:t>e</a:t>
            </a:r>
            <a:r>
              <a:rPr dirty="0" smtClean="0" sz="1200" spc="0" b="1">
                <a:latin typeface="Times New Roman"/>
                <a:cs typeface="Times New Roman"/>
              </a:rPr>
              <a:t>?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ts val="1400"/>
              </a:lnSpc>
              <a:spcBef>
                <a:spcPts val="15"/>
              </a:spcBef>
            </a:pPr>
            <a:endParaRPr sz="1400"/>
          </a:p>
          <a:p>
            <a:pPr marL="12700" marR="12700">
              <a:lnSpc>
                <a:spcPts val="1380"/>
              </a:lnSpc>
            </a:pPr>
            <a:r>
              <a:rPr dirty="0" smtClean="0" sz="1200">
                <a:latin typeface="Times New Roman"/>
                <a:cs typeface="Times New Roman"/>
              </a:rPr>
              <a:t>No, 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f</a:t>
            </a:r>
            <a:r>
              <a:rPr dirty="0" smtClean="0" sz="1200" spc="-10">
                <a:latin typeface="Times New Roman"/>
                <a:cs typeface="Times New Roman"/>
              </a:rPr>
              <a:t>f</a:t>
            </a:r>
            <a:r>
              <a:rPr dirty="0" smtClean="0" sz="1200" spc="5">
                <a:latin typeface="Times New Roman"/>
                <a:cs typeface="Times New Roman"/>
              </a:rPr>
              <a:t>e</a:t>
            </a:r>
            <a:r>
              <a:rPr dirty="0" smtClean="0" sz="1200" spc="-5">
                <a:latin typeface="Times New Roman"/>
                <a:cs typeface="Times New Roman"/>
              </a:rPr>
              <a:t>c</a:t>
            </a:r>
            <a:r>
              <a:rPr dirty="0" smtClean="0" sz="1200" spc="0">
                <a:latin typeface="Times New Roman"/>
                <a:cs typeface="Times New Roman"/>
              </a:rPr>
              <a:t>tive</a:t>
            </a:r>
            <a:r>
              <a:rPr dirty="0" smtClean="0" sz="1200" spc="-5">
                <a:latin typeface="Times New Roman"/>
                <a:cs typeface="Times New Roman"/>
              </a:rPr>
              <a:t> </a:t>
            </a:r>
            <a:r>
              <a:rPr dirty="0" smtClean="0" sz="1200" spc="10">
                <a:latin typeface="Times New Roman"/>
                <a:cs typeface="Times New Roman"/>
              </a:rPr>
              <a:t>J</a:t>
            </a:r>
            <a:r>
              <a:rPr dirty="0" smtClean="0" sz="1200" spc="0">
                <a:latin typeface="Times New Roman"/>
                <a:cs typeface="Times New Roman"/>
              </a:rPr>
              <a:t>u</a:t>
            </a:r>
            <a:r>
              <a:rPr dirty="0" smtClean="0" sz="1200" spc="10">
                <a:latin typeface="Times New Roman"/>
                <a:cs typeface="Times New Roman"/>
              </a:rPr>
              <a:t>l</a:t>
            </a:r>
            <a:r>
              <a:rPr dirty="0" smtClean="0" sz="1200" spc="-40">
                <a:latin typeface="Times New Roman"/>
                <a:cs typeface="Times New Roman"/>
              </a:rPr>
              <a:t>y</a:t>
            </a:r>
            <a:r>
              <a:rPr dirty="0" smtClean="0" sz="1200" spc="0">
                <a:latin typeface="Times New Roman"/>
                <a:cs typeface="Times New Roman"/>
              </a:rPr>
              <a:t>, 1 20</a:t>
            </a:r>
            <a:r>
              <a:rPr dirty="0" smtClean="0" sz="1200" spc="10">
                <a:latin typeface="Times New Roman"/>
                <a:cs typeface="Times New Roman"/>
              </a:rPr>
              <a:t>0</a:t>
            </a:r>
            <a:r>
              <a:rPr dirty="0" smtClean="0" sz="1200" spc="0">
                <a:latin typeface="Times New Roman"/>
                <a:cs typeface="Times New Roman"/>
              </a:rPr>
              <a:t>6 a</a:t>
            </a:r>
            <a:r>
              <a:rPr dirty="0" smtClean="0" sz="1200" spc="-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ma</a:t>
            </a:r>
            <a:r>
              <a:rPr dirty="0" smtClean="0" sz="1200" spc="-10">
                <a:latin typeface="Times New Roman"/>
                <a:cs typeface="Times New Roman"/>
              </a:rPr>
              <a:t>r</a:t>
            </a:r>
            <a:r>
              <a:rPr dirty="0" smtClean="0" sz="1200" spc="0">
                <a:latin typeface="Times New Roman"/>
                <a:cs typeface="Times New Roman"/>
              </a:rPr>
              <a:t>ri</a:t>
            </a:r>
            <a:r>
              <a:rPr dirty="0" smtClean="0" sz="1200" spc="-10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d</a:t>
            </a:r>
            <a:r>
              <a:rPr dirty="0" smtClean="0" sz="1200" spc="10">
                <a:latin typeface="Times New Roman"/>
                <a:cs typeface="Times New Roman"/>
              </a:rPr>
              <a:t> </a:t>
            </a:r>
            <a:r>
              <a:rPr dirty="0" smtClean="0" sz="1200" spc="-5">
                <a:latin typeface="Times New Roman"/>
                <a:cs typeface="Times New Roman"/>
              </a:rPr>
              <a:t>c</a:t>
            </a:r>
            <a:r>
              <a:rPr dirty="0" smtClean="0" sz="1200" spc="0">
                <a:latin typeface="Times New Roman"/>
                <a:cs typeface="Times New Roman"/>
              </a:rPr>
              <a:t>ouple m</a:t>
            </a:r>
            <a:r>
              <a:rPr dirty="0" smtClean="0" sz="1200" spc="1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y</a:t>
            </a:r>
            <a:r>
              <a:rPr dirty="0" smtClean="0" sz="1200" spc="-25">
                <a:latin typeface="Times New Roman"/>
                <a:cs typeface="Times New Roman"/>
              </a:rPr>
              <a:t> </a:t>
            </a:r>
            <a:r>
              <a:rPr dirty="0" smtClean="0" sz="1200" spc="10">
                <a:latin typeface="Times New Roman"/>
                <a:cs typeface="Times New Roman"/>
              </a:rPr>
              <a:t>n</a:t>
            </a:r>
            <a:r>
              <a:rPr dirty="0" smtClean="0" sz="1200" spc="0">
                <a:latin typeface="Times New Roman"/>
                <a:cs typeface="Times New Roman"/>
              </a:rPr>
              <a:t>o longer</a:t>
            </a:r>
            <a:r>
              <a:rPr dirty="0" smtClean="0" sz="1200" spc="-10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obtain a</a:t>
            </a:r>
            <a:r>
              <a:rPr dirty="0" smtClean="0" sz="1200" spc="-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Di</a:t>
            </a:r>
            <a:r>
              <a:rPr dirty="0" smtClean="0" sz="1200" spc="5">
                <a:latin typeface="Times New Roman"/>
                <a:cs typeface="Times New Roman"/>
              </a:rPr>
              <a:t>r</a:t>
            </a:r>
            <a:r>
              <a:rPr dirty="0" smtClean="0" sz="1200" spc="-5">
                <a:latin typeface="Times New Roman"/>
                <a:cs typeface="Times New Roman"/>
              </a:rPr>
              <a:t>ec</a:t>
            </a:r>
            <a:r>
              <a:rPr dirty="0" smtClean="0" sz="1200" spc="0">
                <a:latin typeface="Times New Roman"/>
                <a:cs typeface="Times New Roman"/>
              </a:rPr>
              <a:t>t</a:t>
            </a:r>
            <a:r>
              <a:rPr dirty="0" smtClean="0" sz="1200" spc="10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Consolidation </a:t>
            </a:r>
            <a:r>
              <a:rPr dirty="0" smtClean="0" sz="1200" spc="-25">
                <a:latin typeface="Times New Roman"/>
                <a:cs typeface="Times New Roman"/>
              </a:rPr>
              <a:t>L</a:t>
            </a:r>
            <a:r>
              <a:rPr dirty="0" smtClean="0" sz="1200" spc="10">
                <a:latin typeface="Times New Roman"/>
                <a:cs typeface="Times New Roman"/>
              </a:rPr>
              <a:t>o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n 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s</a:t>
            </a:r>
            <a:r>
              <a:rPr dirty="0" smtClean="0" sz="1200" spc="0">
                <a:latin typeface="Times New Roman"/>
                <a:cs typeface="Times New Roman"/>
              </a:rPr>
              <a:t> joint bor</a:t>
            </a:r>
            <a:r>
              <a:rPr dirty="0" smtClean="0" sz="1200" spc="-5">
                <a:latin typeface="Times New Roman"/>
                <a:cs typeface="Times New Roman"/>
              </a:rPr>
              <a:t>r</a:t>
            </a:r>
            <a:r>
              <a:rPr dirty="0" smtClean="0" sz="1200" spc="0">
                <a:latin typeface="Times New Roman"/>
                <a:cs typeface="Times New Roman"/>
              </a:rPr>
              <a:t>ow</a:t>
            </a:r>
            <a:r>
              <a:rPr dirty="0" smtClean="0" sz="1200" spc="-10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rs.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02004" y="3368675"/>
            <a:ext cx="5918200" cy="2478405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200" b="1">
                <a:latin typeface="Times New Roman"/>
                <a:cs typeface="Times New Roman"/>
              </a:rPr>
              <a:t>How</a:t>
            </a:r>
            <a:r>
              <a:rPr dirty="0" smtClean="0" sz="1200" spc="10" b="1">
                <a:latin typeface="Times New Roman"/>
                <a:cs typeface="Times New Roman"/>
              </a:rPr>
              <a:t> </a:t>
            </a:r>
            <a:r>
              <a:rPr dirty="0" smtClean="0" sz="1200" spc="0" b="1">
                <a:latin typeface="Times New Roman"/>
                <a:cs typeface="Times New Roman"/>
              </a:rPr>
              <a:t>is the</a:t>
            </a:r>
            <a:r>
              <a:rPr dirty="0" smtClean="0" sz="1200" spc="-5" b="1">
                <a:latin typeface="Times New Roman"/>
                <a:cs typeface="Times New Roman"/>
              </a:rPr>
              <a:t> </a:t>
            </a:r>
            <a:r>
              <a:rPr dirty="0" smtClean="0" sz="1200" spc="0" b="1">
                <a:latin typeface="Times New Roman"/>
                <a:cs typeface="Times New Roman"/>
              </a:rPr>
              <a:t>a</a:t>
            </a:r>
            <a:r>
              <a:rPr dirty="0" smtClean="0" sz="1200" spc="-20" b="1">
                <a:latin typeface="Times New Roman"/>
                <a:cs typeface="Times New Roman"/>
              </a:rPr>
              <a:t>m</a:t>
            </a:r>
            <a:r>
              <a:rPr dirty="0" smtClean="0" sz="1200" spc="0" b="1">
                <a:latin typeface="Times New Roman"/>
                <a:cs typeface="Times New Roman"/>
              </a:rPr>
              <a:t>ount of </a:t>
            </a:r>
            <a:r>
              <a:rPr dirty="0" smtClean="0" sz="1200" spc="-15" b="1">
                <a:latin typeface="Times New Roman"/>
                <a:cs typeface="Times New Roman"/>
              </a:rPr>
              <a:t>y</a:t>
            </a:r>
            <a:r>
              <a:rPr dirty="0" smtClean="0" sz="1200" spc="0" b="1">
                <a:latin typeface="Times New Roman"/>
                <a:cs typeface="Times New Roman"/>
              </a:rPr>
              <a:t>our</a:t>
            </a:r>
            <a:r>
              <a:rPr dirty="0" smtClean="0" sz="1200" spc="-5" b="1">
                <a:latin typeface="Times New Roman"/>
                <a:cs typeface="Times New Roman"/>
              </a:rPr>
              <a:t> </a:t>
            </a:r>
            <a:r>
              <a:rPr dirty="0" smtClean="0" sz="1200" spc="0" b="1">
                <a:latin typeface="Times New Roman"/>
                <a:cs typeface="Times New Roman"/>
              </a:rPr>
              <a:t>pay</a:t>
            </a:r>
            <a:r>
              <a:rPr dirty="0" smtClean="0" sz="1200" spc="-20" b="1">
                <a:latin typeface="Times New Roman"/>
                <a:cs typeface="Times New Roman"/>
              </a:rPr>
              <a:t>m</a:t>
            </a:r>
            <a:r>
              <a:rPr dirty="0" smtClean="0" sz="1200" spc="-5" b="1">
                <a:latin typeface="Times New Roman"/>
                <a:cs typeface="Times New Roman"/>
              </a:rPr>
              <a:t>e</a:t>
            </a:r>
            <a:r>
              <a:rPr dirty="0" smtClean="0" sz="1200" spc="0" b="1">
                <a:latin typeface="Times New Roman"/>
                <a:cs typeface="Times New Roman"/>
              </a:rPr>
              <a:t>nt</a:t>
            </a:r>
            <a:r>
              <a:rPr dirty="0" smtClean="0" sz="1200" spc="5" b="1">
                <a:latin typeface="Times New Roman"/>
                <a:cs typeface="Times New Roman"/>
              </a:rPr>
              <a:t> </a:t>
            </a:r>
            <a:r>
              <a:rPr dirty="0" smtClean="0" sz="1200" spc="-5" b="1">
                <a:latin typeface="Times New Roman"/>
                <a:cs typeface="Times New Roman"/>
              </a:rPr>
              <a:t>c</a:t>
            </a:r>
            <a:r>
              <a:rPr dirty="0" smtClean="0" sz="1200" spc="0" b="1">
                <a:latin typeface="Times New Roman"/>
                <a:cs typeface="Times New Roman"/>
              </a:rPr>
              <a:t>alculat</a:t>
            </a:r>
            <a:r>
              <a:rPr dirty="0" smtClean="0" sz="1200" spc="-10" b="1">
                <a:latin typeface="Times New Roman"/>
                <a:cs typeface="Times New Roman"/>
              </a:rPr>
              <a:t>e</a:t>
            </a:r>
            <a:r>
              <a:rPr dirty="0" smtClean="0" sz="1200" spc="0" b="1">
                <a:latin typeface="Times New Roman"/>
                <a:cs typeface="Times New Roman"/>
              </a:rPr>
              <a:t>d</a:t>
            </a:r>
            <a:r>
              <a:rPr dirty="0" smtClean="0" sz="1200" spc="15" b="1">
                <a:latin typeface="Times New Roman"/>
                <a:cs typeface="Times New Roman"/>
              </a:rPr>
              <a:t> </a:t>
            </a:r>
            <a:r>
              <a:rPr dirty="0" smtClean="0" sz="1200" spc="0" b="1">
                <a:latin typeface="Times New Roman"/>
                <a:cs typeface="Times New Roman"/>
              </a:rPr>
              <a:t>und</a:t>
            </a:r>
            <a:r>
              <a:rPr dirty="0" smtClean="0" sz="1200" spc="-5" b="1">
                <a:latin typeface="Times New Roman"/>
                <a:cs typeface="Times New Roman"/>
              </a:rPr>
              <a:t>e</a:t>
            </a:r>
            <a:r>
              <a:rPr dirty="0" smtClean="0" sz="1200" spc="0" b="1">
                <a:latin typeface="Times New Roman"/>
                <a:cs typeface="Times New Roman"/>
              </a:rPr>
              <a:t>r</a:t>
            </a:r>
            <a:r>
              <a:rPr dirty="0" smtClean="0" sz="1200" spc="-5" b="1">
                <a:latin typeface="Times New Roman"/>
                <a:cs typeface="Times New Roman"/>
              </a:rPr>
              <a:t> </a:t>
            </a:r>
            <a:r>
              <a:rPr dirty="0" smtClean="0" sz="1200" spc="0" b="1">
                <a:latin typeface="Times New Roman"/>
                <a:cs typeface="Times New Roman"/>
              </a:rPr>
              <a:t>the I</a:t>
            </a:r>
            <a:r>
              <a:rPr dirty="0" smtClean="0" sz="1200" spc="-5" b="1">
                <a:latin typeface="Times New Roman"/>
                <a:cs typeface="Times New Roman"/>
              </a:rPr>
              <a:t>C</a:t>
            </a:r>
            <a:r>
              <a:rPr dirty="0" smtClean="0" sz="1200" spc="0" b="1">
                <a:latin typeface="Times New Roman"/>
                <a:cs typeface="Times New Roman"/>
              </a:rPr>
              <a:t>R </a:t>
            </a:r>
            <a:r>
              <a:rPr dirty="0" smtClean="0" sz="1200" spc="-5" b="1">
                <a:latin typeface="Times New Roman"/>
                <a:cs typeface="Times New Roman"/>
              </a:rPr>
              <a:t>P</a:t>
            </a:r>
            <a:r>
              <a:rPr dirty="0" smtClean="0" sz="1200" spc="0" b="1">
                <a:latin typeface="Times New Roman"/>
                <a:cs typeface="Times New Roman"/>
              </a:rPr>
              <a:t>la</a:t>
            </a:r>
            <a:r>
              <a:rPr dirty="0" smtClean="0" sz="1200" spc="5" b="1">
                <a:latin typeface="Times New Roman"/>
                <a:cs typeface="Times New Roman"/>
              </a:rPr>
              <a:t>n</a:t>
            </a:r>
            <a:r>
              <a:rPr dirty="0" smtClean="0" sz="1200" spc="0" b="1">
                <a:latin typeface="Times New Roman"/>
                <a:cs typeface="Times New Roman"/>
              </a:rPr>
              <a:t>?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ts val="1300"/>
              </a:lnSpc>
              <a:spcBef>
                <a:spcPts val="20"/>
              </a:spcBef>
            </a:pPr>
            <a:endParaRPr sz="1300"/>
          </a:p>
          <a:p>
            <a:pPr marL="12700">
              <a:lnSpc>
                <a:spcPct val="100000"/>
              </a:lnSpc>
            </a:pPr>
            <a:r>
              <a:rPr dirty="0" smtClean="0" sz="1200">
                <a:latin typeface="Times New Roman"/>
                <a:cs typeface="Times New Roman"/>
              </a:rPr>
              <a:t>The </a:t>
            </a:r>
            <a:r>
              <a:rPr dirty="0" smtClean="0" sz="1200" spc="-30">
                <a:latin typeface="Times New Roman"/>
                <a:cs typeface="Times New Roman"/>
              </a:rPr>
              <a:t>I</a:t>
            </a:r>
            <a:r>
              <a:rPr dirty="0" smtClean="0" sz="1200" spc="0">
                <a:latin typeface="Times New Roman"/>
                <a:cs typeface="Times New Roman"/>
              </a:rPr>
              <a:t>CR Plan is d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signed</a:t>
            </a:r>
            <a:r>
              <a:rPr dirty="0" smtClean="0" sz="1200" spc="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to ke</a:t>
            </a:r>
            <a:r>
              <a:rPr dirty="0" smtClean="0" sz="1200" spc="-10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p p</a:t>
            </a:r>
            <a:r>
              <a:rPr dirty="0" smtClean="0" sz="1200" spc="15">
                <a:latin typeface="Times New Roman"/>
                <a:cs typeface="Times New Roman"/>
              </a:rPr>
              <a:t>a</a:t>
            </a:r>
            <a:r>
              <a:rPr dirty="0" smtClean="0" sz="1200" spc="-25">
                <a:latin typeface="Times New Roman"/>
                <a:cs typeface="Times New Roman"/>
              </a:rPr>
              <a:t>y</a:t>
            </a:r>
            <a:r>
              <a:rPr dirty="0" smtClean="0" sz="1200" spc="0">
                <a:latin typeface="Times New Roman"/>
                <a:cs typeface="Times New Roman"/>
              </a:rPr>
              <a:t>ments </a:t>
            </a:r>
            <a:r>
              <a:rPr dirty="0" smtClean="0" sz="1200" spc="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f</a:t>
            </a:r>
            <a:r>
              <a:rPr dirty="0" smtClean="0" sz="1200" spc="-10">
                <a:latin typeface="Times New Roman"/>
                <a:cs typeface="Times New Roman"/>
              </a:rPr>
              <a:t>f</a:t>
            </a:r>
            <a:r>
              <a:rPr dirty="0" smtClean="0" sz="1200" spc="0">
                <a:latin typeface="Times New Roman"/>
                <a:cs typeface="Times New Roman"/>
              </a:rPr>
              <a:t>or</a:t>
            </a:r>
            <a:r>
              <a:rPr dirty="0" smtClean="0" sz="1200" spc="5">
                <a:latin typeface="Times New Roman"/>
                <a:cs typeface="Times New Roman"/>
              </a:rPr>
              <a:t>d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ble. </a:t>
            </a:r>
            <a:r>
              <a:rPr dirty="0" smtClean="0" sz="1200" spc="-5">
                <a:latin typeface="Times New Roman"/>
                <a:cs typeface="Times New Roman"/>
              </a:rPr>
              <a:t>Ge</a:t>
            </a:r>
            <a:r>
              <a:rPr dirty="0" smtClean="0" sz="1200" spc="10">
                <a:latin typeface="Times New Roman"/>
                <a:cs typeface="Times New Roman"/>
              </a:rPr>
              <a:t>n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r</a:t>
            </a:r>
            <a:r>
              <a:rPr dirty="0" smtClean="0" sz="1200" spc="-10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l</a:t>
            </a:r>
            <a:r>
              <a:rPr dirty="0" smtClean="0" sz="1200" spc="25">
                <a:latin typeface="Times New Roman"/>
                <a:cs typeface="Times New Roman"/>
              </a:rPr>
              <a:t>l</a:t>
            </a:r>
            <a:r>
              <a:rPr dirty="0" smtClean="0" sz="1200" spc="-25">
                <a:latin typeface="Times New Roman"/>
                <a:cs typeface="Times New Roman"/>
              </a:rPr>
              <a:t>y</a:t>
            </a:r>
            <a:r>
              <a:rPr dirty="0" smtClean="0" sz="1200" spc="0">
                <a:latin typeface="Times New Roman"/>
                <a:cs typeface="Times New Roman"/>
              </a:rPr>
              <a:t>,</a:t>
            </a:r>
            <a:r>
              <a:rPr dirty="0" smtClean="0" sz="1200" spc="20">
                <a:latin typeface="Times New Roman"/>
                <a:cs typeface="Times New Roman"/>
              </a:rPr>
              <a:t> </a:t>
            </a:r>
            <a:r>
              <a:rPr dirty="0" smtClean="0" sz="1200" spc="-25">
                <a:latin typeface="Times New Roman"/>
                <a:cs typeface="Times New Roman"/>
              </a:rPr>
              <a:t>y</a:t>
            </a:r>
            <a:r>
              <a:rPr dirty="0" smtClean="0" sz="1200" spc="0">
                <a:latin typeface="Times New Roman"/>
                <a:cs typeface="Times New Roman"/>
              </a:rPr>
              <a:t>ou p</a:t>
            </a:r>
            <a:r>
              <a:rPr dirty="0" smtClean="0" sz="1200" spc="1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y</a:t>
            </a:r>
            <a:r>
              <a:rPr dirty="0" smtClean="0" sz="1200" spc="-1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the l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sser</a:t>
            </a:r>
            <a:r>
              <a:rPr dirty="0" smtClean="0" sz="1200" spc="1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of: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ts val="1400"/>
              </a:lnSpc>
              <a:spcBef>
                <a:spcPts val="39"/>
              </a:spcBef>
            </a:pPr>
            <a:endParaRPr sz="1400"/>
          </a:p>
          <a:p>
            <a:pPr marL="469265" marR="121285" indent="-228600">
              <a:lnSpc>
                <a:spcPts val="1380"/>
              </a:lnSpc>
              <a:buSzPct val="83333"/>
              <a:buFont typeface="Symbol"/>
              <a:buChar char=""/>
              <a:tabLst>
                <a:tab pos="469265" algn="l"/>
              </a:tabLst>
            </a:pPr>
            <a:r>
              <a:rPr dirty="0" smtClean="0" sz="1200">
                <a:latin typeface="Times New Roman"/>
                <a:cs typeface="Times New Roman"/>
              </a:rPr>
              <a:t>the </a:t>
            </a:r>
            <a:r>
              <a:rPr dirty="0" smtClean="0" sz="1200" spc="-10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mount</a:t>
            </a:r>
            <a:r>
              <a:rPr dirty="0" smtClean="0" sz="1200" spc="10">
                <a:latin typeface="Times New Roman"/>
                <a:cs typeface="Times New Roman"/>
              </a:rPr>
              <a:t> </a:t>
            </a:r>
            <a:r>
              <a:rPr dirty="0" smtClean="0" sz="1200" spc="-25">
                <a:latin typeface="Times New Roman"/>
                <a:cs typeface="Times New Roman"/>
              </a:rPr>
              <a:t>y</a:t>
            </a:r>
            <a:r>
              <a:rPr dirty="0" smtClean="0" sz="1200" spc="0">
                <a:latin typeface="Times New Roman"/>
                <a:cs typeface="Times New Roman"/>
              </a:rPr>
              <a:t>ou would </a:t>
            </a:r>
            <a:r>
              <a:rPr dirty="0" smtClean="0" sz="1200" spc="10">
                <a:latin typeface="Times New Roman"/>
                <a:cs typeface="Times New Roman"/>
              </a:rPr>
              <a:t>p</a:t>
            </a:r>
            <a:r>
              <a:rPr dirty="0" smtClean="0" sz="1200" spc="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y</a:t>
            </a:r>
            <a:r>
              <a:rPr dirty="0" smtClean="0" sz="1200" spc="-1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if</a:t>
            </a:r>
            <a:r>
              <a:rPr dirty="0" smtClean="0" sz="1200" spc="20">
                <a:latin typeface="Times New Roman"/>
                <a:cs typeface="Times New Roman"/>
              </a:rPr>
              <a:t> </a:t>
            </a:r>
            <a:r>
              <a:rPr dirty="0" smtClean="0" sz="1200" spc="-25">
                <a:latin typeface="Times New Roman"/>
                <a:cs typeface="Times New Roman"/>
              </a:rPr>
              <a:t>y</a:t>
            </a:r>
            <a:r>
              <a:rPr dirty="0" smtClean="0" sz="1200" spc="0">
                <a:latin typeface="Times New Roman"/>
                <a:cs typeface="Times New Roman"/>
              </a:rPr>
              <a:t>ou </a:t>
            </a:r>
            <a:r>
              <a:rPr dirty="0" smtClean="0" sz="1200" spc="5">
                <a:latin typeface="Times New Roman"/>
                <a:cs typeface="Times New Roman"/>
              </a:rPr>
              <a:t>r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p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id</a:t>
            </a:r>
            <a:r>
              <a:rPr dirty="0" smtClean="0" sz="1200" spc="25">
                <a:latin typeface="Times New Roman"/>
                <a:cs typeface="Times New Roman"/>
              </a:rPr>
              <a:t> </a:t>
            </a:r>
            <a:r>
              <a:rPr dirty="0" smtClean="0" sz="1200" spc="-25">
                <a:latin typeface="Times New Roman"/>
                <a:cs typeface="Times New Roman"/>
              </a:rPr>
              <a:t>y</a:t>
            </a:r>
            <a:r>
              <a:rPr dirty="0" smtClean="0" sz="1200" spc="0">
                <a:latin typeface="Times New Roman"/>
                <a:cs typeface="Times New Roman"/>
              </a:rPr>
              <a:t>our lo</a:t>
            </a:r>
            <a:r>
              <a:rPr dirty="0" smtClean="0" sz="1200" spc="-10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n</a:t>
            </a:r>
            <a:r>
              <a:rPr dirty="0" smtClean="0" sz="1200" spc="10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in 12</a:t>
            </a:r>
            <a:r>
              <a:rPr dirty="0" smtClean="0" sz="1200" spc="10">
                <a:latin typeface="Times New Roman"/>
                <a:cs typeface="Times New Roman"/>
              </a:rPr>
              <a:t> </a:t>
            </a:r>
            <a:r>
              <a:rPr dirty="0" smtClean="0" sz="1200" spc="-25">
                <a:latin typeface="Times New Roman"/>
                <a:cs typeface="Times New Roman"/>
              </a:rPr>
              <a:t>y</a:t>
            </a:r>
            <a:r>
              <a:rPr dirty="0" smtClean="0" sz="1200" spc="5">
                <a:latin typeface="Times New Roman"/>
                <a:cs typeface="Times New Roman"/>
              </a:rPr>
              <a:t>e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rs, multiplied by</a:t>
            </a:r>
            <a:r>
              <a:rPr dirty="0" smtClean="0" sz="1200" spc="-20">
                <a:latin typeface="Times New Roman"/>
                <a:cs typeface="Times New Roman"/>
              </a:rPr>
              <a:t> 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n i</a:t>
            </a:r>
            <a:r>
              <a:rPr dirty="0" smtClean="0" sz="1200" spc="10">
                <a:latin typeface="Times New Roman"/>
                <a:cs typeface="Times New Roman"/>
              </a:rPr>
              <a:t>n</a:t>
            </a:r>
            <a:r>
              <a:rPr dirty="0" smtClean="0" sz="1200" spc="-5">
                <a:latin typeface="Times New Roman"/>
                <a:cs typeface="Times New Roman"/>
              </a:rPr>
              <a:t>c</a:t>
            </a:r>
            <a:r>
              <a:rPr dirty="0" smtClean="0" sz="1200" spc="0">
                <a:latin typeface="Times New Roman"/>
                <a:cs typeface="Times New Roman"/>
              </a:rPr>
              <a:t>ome</a:t>
            </a:r>
            <a:r>
              <a:rPr dirty="0" smtClean="0" sz="1200" spc="0">
                <a:latin typeface="Times New Roman"/>
                <a:cs typeface="Times New Roman"/>
              </a:rPr>
              <a:t> p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r</a:t>
            </a:r>
            <a:r>
              <a:rPr dirty="0" smtClean="0" sz="1200" spc="-10">
                <a:latin typeface="Times New Roman"/>
                <a:cs typeface="Times New Roman"/>
              </a:rPr>
              <a:t>c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n</a:t>
            </a:r>
            <a:r>
              <a:rPr dirty="0" smtClean="0" sz="1200" spc="10">
                <a:latin typeface="Times New Roman"/>
                <a:cs typeface="Times New Roman"/>
              </a:rPr>
              <a:t>t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ge</a:t>
            </a:r>
            <a:r>
              <a:rPr dirty="0" smtClean="0" sz="1200" spc="-5">
                <a:latin typeface="Times New Roman"/>
                <a:cs typeface="Times New Roman"/>
              </a:rPr>
              <a:t> </a:t>
            </a:r>
            <a:r>
              <a:rPr dirty="0" smtClean="0" sz="1200" spc="5">
                <a:latin typeface="Times New Roman"/>
                <a:cs typeface="Times New Roman"/>
              </a:rPr>
              <a:t>f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-5">
                <a:latin typeface="Times New Roman"/>
                <a:cs typeface="Times New Roman"/>
              </a:rPr>
              <a:t>c</a:t>
            </a:r>
            <a:r>
              <a:rPr dirty="0" smtClean="0" sz="1200" spc="0">
                <a:latin typeface="Times New Roman"/>
                <a:cs typeface="Times New Roman"/>
              </a:rPr>
              <a:t>tor th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t </a:t>
            </a:r>
            <a:r>
              <a:rPr dirty="0" smtClean="0" sz="1200" spc="10">
                <a:latin typeface="Times New Roman"/>
                <a:cs typeface="Times New Roman"/>
              </a:rPr>
              <a:t>v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5">
                <a:latin typeface="Times New Roman"/>
                <a:cs typeface="Times New Roman"/>
              </a:rPr>
              <a:t>r</a:t>
            </a:r>
            <a:r>
              <a:rPr dirty="0" smtClean="0" sz="1200" spc="0">
                <a:latin typeface="Times New Roman"/>
                <a:cs typeface="Times New Roman"/>
              </a:rPr>
              <a:t>ies </a:t>
            </a:r>
            <a:r>
              <a:rPr dirty="0" smtClean="0" sz="1200" spc="-5">
                <a:latin typeface="Times New Roman"/>
                <a:cs typeface="Times New Roman"/>
              </a:rPr>
              <a:t>w</a:t>
            </a:r>
            <a:r>
              <a:rPr dirty="0" smtClean="0" sz="1200" spc="0">
                <a:latin typeface="Times New Roman"/>
                <a:cs typeface="Times New Roman"/>
              </a:rPr>
              <a:t>ith 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nnu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l in</a:t>
            </a:r>
            <a:r>
              <a:rPr dirty="0" smtClean="0" sz="1200" spc="-5">
                <a:latin typeface="Times New Roman"/>
                <a:cs typeface="Times New Roman"/>
              </a:rPr>
              <a:t>c</a:t>
            </a:r>
            <a:r>
              <a:rPr dirty="0" smtClean="0" sz="1200" spc="0">
                <a:latin typeface="Times New Roman"/>
                <a:cs typeface="Times New Roman"/>
              </a:rPr>
              <a:t>ome,</a:t>
            </a:r>
            <a:r>
              <a:rPr dirty="0" smtClean="0" sz="1200" spc="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or</a:t>
            </a:r>
            <a:endParaRPr sz="1200">
              <a:latin typeface="Times New Roman"/>
              <a:cs typeface="Times New Roman"/>
            </a:endParaRPr>
          </a:p>
          <a:p>
            <a:pPr marL="469265" marR="204470" indent="-228600">
              <a:lnSpc>
                <a:spcPts val="1380"/>
              </a:lnSpc>
              <a:buSzPct val="83333"/>
              <a:buFont typeface="Symbol"/>
              <a:buChar char=""/>
              <a:tabLst>
                <a:tab pos="469265" algn="l"/>
              </a:tabLst>
            </a:pPr>
            <a:r>
              <a:rPr dirty="0" smtClean="0" sz="1200">
                <a:latin typeface="Times New Roman"/>
                <a:cs typeface="Times New Roman"/>
              </a:rPr>
              <a:t>20 p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r</a:t>
            </a:r>
            <a:r>
              <a:rPr dirty="0" smtClean="0" sz="1200" spc="-10">
                <a:latin typeface="Times New Roman"/>
                <a:cs typeface="Times New Roman"/>
              </a:rPr>
              <a:t>c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nt </a:t>
            </a:r>
            <a:r>
              <a:rPr dirty="0" smtClean="0" sz="1200" spc="10">
                <a:latin typeface="Times New Roman"/>
                <a:cs typeface="Times New Roman"/>
              </a:rPr>
              <a:t>o</a:t>
            </a:r>
            <a:r>
              <a:rPr dirty="0" smtClean="0" sz="1200" spc="0">
                <a:latin typeface="Times New Roman"/>
                <a:cs typeface="Times New Roman"/>
              </a:rPr>
              <a:t>f</a:t>
            </a:r>
            <a:r>
              <a:rPr dirty="0" smtClean="0" sz="1200" spc="15">
                <a:latin typeface="Times New Roman"/>
                <a:cs typeface="Times New Roman"/>
              </a:rPr>
              <a:t> </a:t>
            </a:r>
            <a:r>
              <a:rPr dirty="0" smtClean="0" sz="1200" spc="-25">
                <a:latin typeface="Times New Roman"/>
                <a:cs typeface="Times New Roman"/>
              </a:rPr>
              <a:t>y</a:t>
            </a:r>
            <a:r>
              <a:rPr dirty="0" smtClean="0" sz="1200" spc="0">
                <a:latin typeface="Times New Roman"/>
                <a:cs typeface="Times New Roman"/>
              </a:rPr>
              <a:t>our </a:t>
            </a:r>
            <a:r>
              <a:rPr dirty="0" smtClean="0" sz="1200" spc="-5">
                <a:latin typeface="Times New Roman"/>
                <a:cs typeface="Times New Roman"/>
              </a:rPr>
              <a:t>d</a:t>
            </a:r>
            <a:r>
              <a:rPr dirty="0" smtClean="0" sz="1200" spc="0">
                <a:latin typeface="Times New Roman"/>
                <a:cs typeface="Times New Roman"/>
              </a:rPr>
              <a:t>isc</a:t>
            </a:r>
            <a:r>
              <a:rPr dirty="0" smtClean="0" sz="1200" spc="5">
                <a:latin typeface="Times New Roman"/>
                <a:cs typeface="Times New Roman"/>
              </a:rPr>
              <a:t>r</a:t>
            </a:r>
            <a:r>
              <a:rPr dirty="0" smtClean="0" sz="1200" spc="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tion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5">
                <a:latin typeface="Times New Roman"/>
                <a:cs typeface="Times New Roman"/>
              </a:rPr>
              <a:t>r</a:t>
            </a:r>
            <a:r>
              <a:rPr dirty="0" smtClean="0" sz="1200" spc="0">
                <a:latin typeface="Times New Roman"/>
                <a:cs typeface="Times New Roman"/>
              </a:rPr>
              <a:t>y</a:t>
            </a:r>
            <a:r>
              <a:rPr dirty="0" smtClean="0" sz="1200" spc="-2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inco</a:t>
            </a:r>
            <a:r>
              <a:rPr dirty="0" smtClean="0" sz="1200" spc="10">
                <a:latin typeface="Times New Roman"/>
                <a:cs typeface="Times New Roman"/>
              </a:rPr>
              <a:t>m</a:t>
            </a:r>
            <a:r>
              <a:rPr dirty="0" smtClean="0" sz="1200" spc="0">
                <a:latin typeface="Times New Roman"/>
                <a:cs typeface="Times New Roman"/>
              </a:rPr>
              <a:t>e</a:t>
            </a:r>
            <a:r>
              <a:rPr dirty="0" smtClean="0" sz="1200" spc="-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(</a:t>
            </a:r>
            <a:r>
              <a:rPr dirty="0" smtClean="0" sz="1200" spc="-10">
                <a:latin typeface="Times New Roman"/>
                <a:cs typeface="Times New Roman"/>
              </a:rPr>
              <a:t>A</a:t>
            </a:r>
            <a:r>
              <a:rPr dirty="0" smtClean="0" sz="1200" spc="20">
                <a:latin typeface="Times New Roman"/>
                <a:cs typeface="Times New Roman"/>
              </a:rPr>
              <a:t>G</a:t>
            </a:r>
            <a:r>
              <a:rPr dirty="0" smtClean="0" sz="1200" spc="0">
                <a:latin typeface="Times New Roman"/>
                <a:cs typeface="Times New Roman"/>
              </a:rPr>
              <a:t>I</a:t>
            </a:r>
            <a:r>
              <a:rPr dirty="0" smtClean="0" sz="1200" spc="-20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minus the</a:t>
            </a:r>
            <a:r>
              <a:rPr dirty="0" smtClean="0" sz="1200" spc="-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pov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r</a:t>
            </a:r>
            <a:r>
              <a:rPr dirty="0" smtClean="0" sz="1200" spc="20">
                <a:latin typeface="Times New Roman"/>
                <a:cs typeface="Times New Roman"/>
              </a:rPr>
              <a:t>t</a:t>
            </a:r>
            <a:r>
              <a:rPr dirty="0" smtClean="0" sz="1200" spc="0">
                <a:latin typeface="Times New Roman"/>
                <a:cs typeface="Times New Roman"/>
              </a:rPr>
              <a:t>y</a:t>
            </a:r>
            <a:r>
              <a:rPr dirty="0" smtClean="0" sz="1200" spc="-2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lev</a:t>
            </a:r>
            <a:r>
              <a:rPr dirty="0" smtClean="0" sz="1200" spc="-10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l f</a:t>
            </a:r>
            <a:r>
              <a:rPr dirty="0" smtClean="0" sz="1200" spc="5">
                <a:latin typeface="Times New Roman"/>
                <a:cs typeface="Times New Roman"/>
              </a:rPr>
              <a:t>o</a:t>
            </a:r>
            <a:r>
              <a:rPr dirty="0" smtClean="0" sz="1200" spc="0">
                <a:latin typeface="Times New Roman"/>
                <a:cs typeface="Times New Roman"/>
              </a:rPr>
              <a:t>r</a:t>
            </a:r>
            <a:r>
              <a:rPr dirty="0" smtClean="0" sz="1200" spc="15">
                <a:latin typeface="Times New Roman"/>
                <a:cs typeface="Times New Roman"/>
              </a:rPr>
              <a:t> </a:t>
            </a:r>
            <a:r>
              <a:rPr dirty="0" smtClean="0" sz="1200" spc="-15">
                <a:latin typeface="Times New Roman"/>
                <a:cs typeface="Times New Roman"/>
              </a:rPr>
              <a:t>y</a:t>
            </a:r>
            <a:r>
              <a:rPr dirty="0" smtClean="0" sz="1200" spc="0">
                <a:latin typeface="Times New Roman"/>
                <a:cs typeface="Times New Roman"/>
              </a:rPr>
              <a:t>our </a:t>
            </a:r>
            <a:r>
              <a:rPr dirty="0" smtClean="0" sz="1200" spc="-10">
                <a:latin typeface="Times New Roman"/>
                <a:cs typeface="Times New Roman"/>
              </a:rPr>
              <a:t>f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mi</a:t>
            </a:r>
            <a:r>
              <a:rPr dirty="0" smtClean="0" sz="1200" spc="10">
                <a:latin typeface="Times New Roman"/>
                <a:cs typeface="Times New Roman"/>
              </a:rPr>
              <a:t>l</a:t>
            </a:r>
            <a:r>
              <a:rPr dirty="0" smtClean="0" sz="1200" spc="0">
                <a:latin typeface="Times New Roman"/>
                <a:cs typeface="Times New Roman"/>
              </a:rPr>
              <a:t>y</a:t>
            </a:r>
            <a:r>
              <a:rPr dirty="0" smtClean="0" sz="1200" spc="0">
                <a:latin typeface="Times New Roman"/>
                <a:cs typeface="Times New Roman"/>
              </a:rPr>
              <a:t> si</a:t>
            </a:r>
            <a:r>
              <a:rPr dirty="0" smtClean="0" sz="1200" spc="5">
                <a:latin typeface="Times New Roman"/>
                <a:cs typeface="Times New Roman"/>
              </a:rPr>
              <a:t>z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)</a:t>
            </a:r>
            <a:endParaRPr sz="1200">
              <a:latin typeface="Times New Roman"/>
              <a:cs typeface="Times New Roman"/>
            </a:endParaRPr>
          </a:p>
          <a:p>
            <a:pPr>
              <a:lnSpc>
                <a:spcPts val="1300"/>
              </a:lnSpc>
              <a:spcBef>
                <a:spcPts val="55"/>
              </a:spcBef>
            </a:pPr>
            <a:endParaRPr sz="1300"/>
          </a:p>
          <a:p>
            <a:pPr marL="12700" marR="12700">
              <a:lnSpc>
                <a:spcPct val="95900"/>
              </a:lnSpc>
            </a:pPr>
            <a:r>
              <a:rPr dirty="0" smtClean="0" sz="1200">
                <a:latin typeface="Times New Roman"/>
                <a:cs typeface="Times New Roman"/>
              </a:rPr>
              <a:t>Und</a:t>
            </a:r>
            <a:r>
              <a:rPr dirty="0" smtClean="0" sz="1200" spc="-10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r the </a:t>
            </a:r>
            <a:r>
              <a:rPr dirty="0" smtClean="0" sz="1200" spc="-20">
                <a:latin typeface="Times New Roman"/>
                <a:cs typeface="Times New Roman"/>
              </a:rPr>
              <a:t>I</a:t>
            </a:r>
            <a:r>
              <a:rPr dirty="0" smtClean="0" sz="1200" spc="0">
                <a:latin typeface="Times New Roman"/>
                <a:cs typeface="Times New Roman"/>
              </a:rPr>
              <a:t>CR Plan, the</a:t>
            </a:r>
            <a:r>
              <a:rPr dirty="0" smtClean="0" sz="1200" spc="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month</a:t>
            </a:r>
            <a:r>
              <a:rPr dirty="0" smtClean="0" sz="1200" spc="10">
                <a:latin typeface="Times New Roman"/>
                <a:cs typeface="Times New Roman"/>
              </a:rPr>
              <a:t>l</a:t>
            </a:r>
            <a:r>
              <a:rPr dirty="0" smtClean="0" sz="1200" spc="0">
                <a:latin typeface="Times New Roman"/>
                <a:cs typeface="Times New Roman"/>
              </a:rPr>
              <a:t>y</a:t>
            </a:r>
            <a:r>
              <a:rPr dirty="0" smtClean="0" sz="1200" spc="-40">
                <a:latin typeface="Times New Roman"/>
                <a:cs typeface="Times New Roman"/>
              </a:rPr>
              <a:t> </a:t>
            </a:r>
            <a:r>
              <a:rPr dirty="0" smtClean="0" sz="1200" spc="10">
                <a:latin typeface="Times New Roman"/>
                <a:cs typeface="Times New Roman"/>
              </a:rPr>
              <a:t>p</a:t>
            </a:r>
            <a:r>
              <a:rPr dirty="0" smtClean="0" sz="1200" spc="15">
                <a:latin typeface="Times New Roman"/>
                <a:cs typeface="Times New Roman"/>
              </a:rPr>
              <a:t>a</a:t>
            </a:r>
            <a:r>
              <a:rPr dirty="0" smtClean="0" sz="1200" spc="-25">
                <a:latin typeface="Times New Roman"/>
                <a:cs typeface="Times New Roman"/>
              </a:rPr>
              <a:t>y</a:t>
            </a:r>
            <a:r>
              <a:rPr dirty="0" smtClean="0" sz="1200" spc="0">
                <a:latin typeface="Times New Roman"/>
                <a:cs typeface="Times New Roman"/>
              </a:rPr>
              <a:t>ment is $0 </a:t>
            </a:r>
            <a:r>
              <a:rPr dirty="0" smtClean="0" sz="1200" spc="5">
                <a:latin typeface="Times New Roman"/>
                <a:cs typeface="Times New Roman"/>
              </a:rPr>
              <a:t>f</a:t>
            </a:r>
            <a:r>
              <a:rPr dirty="0" smtClean="0" sz="1200" spc="0">
                <a:latin typeface="Times New Roman"/>
                <a:cs typeface="Times New Roman"/>
              </a:rPr>
              <a:t>or b</a:t>
            </a:r>
            <a:r>
              <a:rPr dirty="0" smtClean="0" sz="1200" spc="-5">
                <a:latin typeface="Times New Roman"/>
                <a:cs typeface="Times New Roman"/>
              </a:rPr>
              <a:t>o</a:t>
            </a:r>
            <a:r>
              <a:rPr dirty="0" smtClean="0" sz="1200" spc="0">
                <a:latin typeface="Times New Roman"/>
                <a:cs typeface="Times New Roman"/>
              </a:rPr>
              <a:t>r</a:t>
            </a:r>
            <a:r>
              <a:rPr dirty="0" smtClean="0" sz="1200" spc="-10">
                <a:latin typeface="Times New Roman"/>
                <a:cs typeface="Times New Roman"/>
              </a:rPr>
              <a:t>r</a:t>
            </a:r>
            <a:r>
              <a:rPr dirty="0" smtClean="0" sz="1200" spc="0">
                <a:latin typeface="Times New Roman"/>
                <a:cs typeface="Times New Roman"/>
              </a:rPr>
              <a:t>o</a:t>
            </a:r>
            <a:r>
              <a:rPr dirty="0" smtClean="0" sz="1200" spc="5">
                <a:latin typeface="Times New Roman"/>
                <a:cs typeface="Times New Roman"/>
              </a:rPr>
              <a:t>w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rs </a:t>
            </a:r>
            <a:r>
              <a:rPr dirty="0" smtClean="0" sz="1200" spc="-5">
                <a:latin typeface="Times New Roman"/>
                <a:cs typeface="Times New Roman"/>
              </a:rPr>
              <a:t>w</a:t>
            </a:r>
            <a:r>
              <a:rPr dirty="0" smtClean="0" sz="1200" spc="0">
                <a:latin typeface="Times New Roman"/>
                <a:cs typeface="Times New Roman"/>
              </a:rPr>
              <a:t>ith f</a:t>
            </a:r>
            <a:r>
              <a:rPr dirty="0" smtClean="0" sz="1200" spc="-10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mi</a:t>
            </a:r>
            <a:r>
              <a:rPr dirty="0" smtClean="0" sz="1200" spc="25">
                <a:latin typeface="Times New Roman"/>
                <a:cs typeface="Times New Roman"/>
              </a:rPr>
              <a:t>l</a:t>
            </a:r>
            <a:r>
              <a:rPr dirty="0" smtClean="0" sz="1200" spc="0">
                <a:latin typeface="Times New Roman"/>
                <a:cs typeface="Times New Roman"/>
              </a:rPr>
              <a:t>y</a:t>
            </a:r>
            <a:r>
              <a:rPr dirty="0" smtClean="0" sz="1200" spc="-1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incom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s that 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re</a:t>
            </a:r>
            <a:r>
              <a:rPr dirty="0" smtClean="0" sz="1200" spc="-10">
                <a:latin typeface="Times New Roman"/>
                <a:cs typeface="Times New Roman"/>
              </a:rPr>
              <a:t> </a:t>
            </a:r>
            <a:r>
              <a:rPr dirty="0" smtClean="0" sz="1200" spc="10">
                <a:latin typeface="Times New Roman"/>
                <a:cs typeface="Times New Roman"/>
              </a:rPr>
              <a:t>l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ss</a:t>
            </a:r>
            <a:r>
              <a:rPr dirty="0" smtClean="0" sz="1200" spc="0">
                <a:latin typeface="Times New Roman"/>
                <a:cs typeface="Times New Roman"/>
              </a:rPr>
              <a:t> than or</a:t>
            </a:r>
            <a:r>
              <a:rPr dirty="0" smtClean="0" sz="1200" spc="-10">
                <a:latin typeface="Times New Roman"/>
                <a:cs typeface="Times New Roman"/>
              </a:rPr>
              <a:t> 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qu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l to the </a:t>
            </a:r>
            <a:r>
              <a:rPr dirty="0" smtClean="0" sz="1200" spc="-5">
                <a:latin typeface="Times New Roman"/>
                <a:cs typeface="Times New Roman"/>
              </a:rPr>
              <a:t>U</a:t>
            </a:r>
            <a:r>
              <a:rPr dirty="0" smtClean="0" sz="1200" spc="0">
                <a:latin typeface="Times New Roman"/>
                <a:cs typeface="Times New Roman"/>
              </a:rPr>
              <a:t>.S.</a:t>
            </a:r>
            <a:r>
              <a:rPr dirty="0" smtClean="0" sz="1200" spc="10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D</a:t>
            </a:r>
            <a:r>
              <a:rPr dirty="0" smtClean="0" sz="1200" spc="-10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p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rtm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nt of</a:t>
            </a:r>
            <a:r>
              <a:rPr dirty="0" smtClean="0" sz="1200" spc="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H</a:t>
            </a:r>
            <a:r>
              <a:rPr dirty="0" smtClean="0" sz="1200" spc="-10">
                <a:latin typeface="Times New Roman"/>
                <a:cs typeface="Times New Roman"/>
              </a:rPr>
              <a:t>e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lth 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10">
                <a:latin typeface="Times New Roman"/>
                <a:cs typeface="Times New Roman"/>
              </a:rPr>
              <a:t>n</a:t>
            </a:r>
            <a:r>
              <a:rPr dirty="0" smtClean="0" sz="1200" spc="0">
                <a:latin typeface="Times New Roman"/>
                <a:cs typeface="Times New Roman"/>
              </a:rPr>
              <a:t>d Hum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n S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rvi</a:t>
            </a:r>
            <a:r>
              <a:rPr dirty="0" smtClean="0" sz="1200" spc="-10">
                <a:latin typeface="Times New Roman"/>
                <a:cs typeface="Times New Roman"/>
              </a:rPr>
              <a:t>c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s po</a:t>
            </a:r>
            <a:r>
              <a:rPr dirty="0" smtClean="0" sz="1200" spc="10">
                <a:latin typeface="Times New Roman"/>
                <a:cs typeface="Times New Roman"/>
              </a:rPr>
              <a:t>v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r</a:t>
            </a:r>
            <a:r>
              <a:rPr dirty="0" smtClean="0" sz="1200" spc="5">
                <a:latin typeface="Times New Roman"/>
                <a:cs typeface="Times New Roman"/>
              </a:rPr>
              <a:t>t</a:t>
            </a:r>
            <a:r>
              <a:rPr dirty="0" smtClean="0" sz="1200" spc="0">
                <a:latin typeface="Times New Roman"/>
                <a:cs typeface="Times New Roman"/>
              </a:rPr>
              <a:t>y</a:t>
            </a:r>
            <a:r>
              <a:rPr dirty="0" smtClean="0" sz="1200" spc="-1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le</a:t>
            </a:r>
            <a:r>
              <a:rPr dirty="0" smtClean="0" sz="1200" spc="5">
                <a:latin typeface="Times New Roman"/>
                <a:cs typeface="Times New Roman"/>
              </a:rPr>
              <a:t>v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l for</a:t>
            </a:r>
            <a:r>
              <a:rPr dirty="0" smtClean="0" sz="1200" spc="-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their</a:t>
            </a:r>
            <a:r>
              <a:rPr dirty="0" smtClean="0" sz="1200" spc="0">
                <a:latin typeface="Times New Roman"/>
                <a:cs typeface="Times New Roman"/>
              </a:rPr>
              <a:t> f</a:t>
            </a:r>
            <a:r>
              <a:rPr dirty="0" smtClean="0" sz="1200" spc="-10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mi</a:t>
            </a:r>
            <a:r>
              <a:rPr dirty="0" smtClean="0" sz="1200" spc="10">
                <a:latin typeface="Times New Roman"/>
                <a:cs typeface="Times New Roman"/>
              </a:rPr>
              <a:t>l</a:t>
            </a:r>
            <a:r>
              <a:rPr dirty="0" smtClean="0" sz="1200" spc="0">
                <a:latin typeface="Times New Roman"/>
                <a:cs typeface="Times New Roman"/>
              </a:rPr>
              <a:t>y</a:t>
            </a:r>
            <a:r>
              <a:rPr dirty="0" smtClean="0" sz="1200" spc="-2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si</a:t>
            </a:r>
            <a:r>
              <a:rPr dirty="0" smtClean="0" sz="1200" spc="5">
                <a:latin typeface="Times New Roman"/>
                <a:cs typeface="Times New Roman"/>
              </a:rPr>
              <a:t>z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. Bor</a:t>
            </a:r>
            <a:r>
              <a:rPr dirty="0" smtClean="0" sz="1200" spc="-10">
                <a:latin typeface="Times New Roman"/>
                <a:cs typeface="Times New Roman"/>
              </a:rPr>
              <a:t>r</a:t>
            </a:r>
            <a:r>
              <a:rPr dirty="0" smtClean="0" sz="1200" spc="0">
                <a:latin typeface="Times New Roman"/>
                <a:cs typeface="Times New Roman"/>
              </a:rPr>
              <a:t>owers </a:t>
            </a:r>
            <a:r>
              <a:rPr dirty="0" smtClean="0" sz="1200" spc="5">
                <a:latin typeface="Times New Roman"/>
                <a:cs typeface="Times New Roman"/>
              </a:rPr>
              <a:t>w</a:t>
            </a:r>
            <a:r>
              <a:rPr dirty="0" smtClean="0" sz="1200" spc="0">
                <a:latin typeface="Times New Roman"/>
                <a:cs typeface="Times New Roman"/>
              </a:rPr>
              <a:t>hose</a:t>
            </a:r>
            <a:r>
              <a:rPr dirty="0" smtClean="0" sz="1200" spc="-5">
                <a:latin typeface="Times New Roman"/>
                <a:cs typeface="Times New Roman"/>
              </a:rPr>
              <a:t> ca</a:t>
            </a:r>
            <a:r>
              <a:rPr dirty="0" smtClean="0" sz="1200" spc="0">
                <a:latin typeface="Times New Roman"/>
                <a:cs typeface="Times New Roman"/>
              </a:rPr>
              <a:t>lcul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10">
                <a:latin typeface="Times New Roman"/>
                <a:cs typeface="Times New Roman"/>
              </a:rPr>
              <a:t>t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d month</a:t>
            </a:r>
            <a:r>
              <a:rPr dirty="0" smtClean="0" sz="1200" spc="10">
                <a:latin typeface="Times New Roman"/>
                <a:cs typeface="Times New Roman"/>
              </a:rPr>
              <a:t>l</a:t>
            </a:r>
            <a:r>
              <a:rPr dirty="0" smtClean="0" sz="1200" spc="0">
                <a:latin typeface="Times New Roman"/>
                <a:cs typeface="Times New Roman"/>
              </a:rPr>
              <a:t>y</a:t>
            </a:r>
            <a:r>
              <a:rPr dirty="0" smtClean="0" sz="1200" spc="-1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p</a:t>
            </a:r>
            <a:r>
              <a:rPr dirty="0" smtClean="0" sz="1200" spc="5">
                <a:latin typeface="Times New Roman"/>
                <a:cs typeface="Times New Roman"/>
              </a:rPr>
              <a:t>a</a:t>
            </a:r>
            <a:r>
              <a:rPr dirty="0" smtClean="0" sz="1200" spc="-25">
                <a:latin typeface="Times New Roman"/>
                <a:cs typeface="Times New Roman"/>
              </a:rPr>
              <a:t>y</a:t>
            </a:r>
            <a:r>
              <a:rPr dirty="0" smtClean="0" sz="1200" spc="10">
                <a:latin typeface="Times New Roman"/>
                <a:cs typeface="Times New Roman"/>
              </a:rPr>
              <a:t>m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nt is gr</a:t>
            </a:r>
            <a:r>
              <a:rPr dirty="0" smtClean="0" sz="1200" spc="-10">
                <a:latin typeface="Times New Roman"/>
                <a:cs typeface="Times New Roman"/>
              </a:rPr>
              <a:t>e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t</a:t>
            </a:r>
            <a:r>
              <a:rPr dirty="0" smtClean="0" sz="1200" spc="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r th</a:t>
            </a:r>
            <a:r>
              <a:rPr dirty="0" smtClean="0" sz="1200" spc="-10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n </a:t>
            </a:r>
            <a:r>
              <a:rPr dirty="0" smtClean="0" sz="1200" spc="10">
                <a:latin typeface="Times New Roman"/>
                <a:cs typeface="Times New Roman"/>
              </a:rPr>
              <a:t>$</a:t>
            </a:r>
            <a:r>
              <a:rPr dirty="0" smtClean="0" sz="1200" spc="0">
                <a:latin typeface="Times New Roman"/>
                <a:cs typeface="Times New Roman"/>
              </a:rPr>
              <a:t>0 but l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ss th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n $5</a:t>
            </a:r>
            <a:r>
              <a:rPr dirty="0" smtClean="0" sz="1200" spc="25">
                <a:latin typeface="Times New Roman"/>
                <a:cs typeface="Times New Roman"/>
              </a:rPr>
              <a:t> 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re</a:t>
            </a:r>
            <a:r>
              <a:rPr dirty="0" smtClean="0" sz="1200" spc="0">
                <a:latin typeface="Times New Roman"/>
                <a:cs typeface="Times New Roman"/>
              </a:rPr>
              <a:t> r</a:t>
            </a:r>
            <a:r>
              <a:rPr dirty="0" smtClean="0" sz="1200" spc="-10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quir</a:t>
            </a:r>
            <a:r>
              <a:rPr dirty="0" smtClean="0" sz="1200" spc="-10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d to m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10">
                <a:latin typeface="Times New Roman"/>
                <a:cs typeface="Times New Roman"/>
              </a:rPr>
              <a:t>k</a:t>
            </a:r>
            <a:r>
              <a:rPr dirty="0" smtClean="0" sz="1200" spc="0">
                <a:latin typeface="Times New Roman"/>
                <a:cs typeface="Times New Roman"/>
              </a:rPr>
              <a:t>e</a:t>
            </a:r>
            <a:r>
              <a:rPr dirty="0" smtClean="0" sz="1200" spc="-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a</a:t>
            </a:r>
            <a:r>
              <a:rPr dirty="0" smtClean="0" sz="1200" spc="-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$5 </a:t>
            </a:r>
            <a:r>
              <a:rPr dirty="0" smtClean="0" sz="1200" spc="10">
                <a:latin typeface="Times New Roman"/>
                <a:cs typeface="Times New Roman"/>
              </a:rPr>
              <a:t>m</a:t>
            </a:r>
            <a:r>
              <a:rPr dirty="0" smtClean="0" sz="1200" spc="0">
                <a:latin typeface="Times New Roman"/>
                <a:cs typeface="Times New Roman"/>
              </a:rPr>
              <a:t>onth</a:t>
            </a:r>
            <a:r>
              <a:rPr dirty="0" smtClean="0" sz="1200" spc="15">
                <a:latin typeface="Times New Roman"/>
                <a:cs typeface="Times New Roman"/>
              </a:rPr>
              <a:t>l</a:t>
            </a:r>
            <a:r>
              <a:rPr dirty="0" smtClean="0" sz="1200" spc="0">
                <a:latin typeface="Times New Roman"/>
                <a:cs typeface="Times New Roman"/>
              </a:rPr>
              <a:t>y</a:t>
            </a:r>
            <a:r>
              <a:rPr dirty="0" smtClean="0" sz="1200" spc="-2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p</a:t>
            </a:r>
            <a:r>
              <a:rPr dirty="0" smtClean="0" sz="1200" spc="15">
                <a:latin typeface="Times New Roman"/>
                <a:cs typeface="Times New Roman"/>
              </a:rPr>
              <a:t>a</a:t>
            </a:r>
            <a:r>
              <a:rPr dirty="0" smtClean="0" sz="1200" spc="-25">
                <a:latin typeface="Times New Roman"/>
                <a:cs typeface="Times New Roman"/>
              </a:rPr>
              <a:t>y</a:t>
            </a:r>
            <a:r>
              <a:rPr dirty="0" smtClean="0" sz="1200" spc="0">
                <a:latin typeface="Times New Roman"/>
                <a:cs typeface="Times New Roman"/>
              </a:rPr>
              <a:t>ment. Oth</a:t>
            </a:r>
            <a:r>
              <a:rPr dirty="0" smtClean="0" sz="1200" spc="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r </a:t>
            </a:r>
            <a:r>
              <a:rPr dirty="0" smtClean="0" sz="1200" spc="5">
                <a:latin typeface="Times New Roman"/>
                <a:cs typeface="Times New Roman"/>
              </a:rPr>
              <a:t>b</a:t>
            </a:r>
            <a:r>
              <a:rPr dirty="0" smtClean="0" sz="1200" spc="0">
                <a:latin typeface="Times New Roman"/>
                <a:cs typeface="Times New Roman"/>
              </a:rPr>
              <a:t>or</a:t>
            </a:r>
            <a:r>
              <a:rPr dirty="0" smtClean="0" sz="1200" spc="-10">
                <a:latin typeface="Times New Roman"/>
                <a:cs typeface="Times New Roman"/>
              </a:rPr>
              <a:t>r</a:t>
            </a:r>
            <a:r>
              <a:rPr dirty="0" smtClean="0" sz="1200" spc="0">
                <a:latin typeface="Times New Roman"/>
                <a:cs typeface="Times New Roman"/>
              </a:rPr>
              <a:t>owers must p</a:t>
            </a:r>
            <a:r>
              <a:rPr dirty="0" smtClean="0" sz="1200" spc="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y</a:t>
            </a:r>
            <a:r>
              <a:rPr dirty="0" smtClean="0" sz="1200" spc="-25">
                <a:latin typeface="Times New Roman"/>
                <a:cs typeface="Times New Roman"/>
              </a:rPr>
              <a:t> </a:t>
            </a:r>
            <a:r>
              <a:rPr dirty="0" smtClean="0" sz="1200" spc="0">
                <a:latin typeface="Times New Roman"/>
                <a:cs typeface="Times New Roman"/>
              </a:rPr>
              <a:t>t</a:t>
            </a:r>
            <a:r>
              <a:rPr dirty="0" smtClean="0" sz="1200" spc="10">
                <a:latin typeface="Times New Roman"/>
                <a:cs typeface="Times New Roman"/>
              </a:rPr>
              <a:t>h</a:t>
            </a:r>
            <a:r>
              <a:rPr dirty="0" smtClean="0" sz="1200" spc="0">
                <a:latin typeface="Times New Roman"/>
                <a:cs typeface="Times New Roman"/>
              </a:rPr>
              <a:t>e</a:t>
            </a:r>
            <a:r>
              <a:rPr dirty="0" smtClean="0" sz="1200" spc="-5">
                <a:latin typeface="Times New Roman"/>
                <a:cs typeface="Times New Roman"/>
              </a:rPr>
              <a:t> c</a:t>
            </a:r>
            <a:r>
              <a:rPr dirty="0" smtClean="0" sz="1200" spc="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lcul</a:t>
            </a:r>
            <a:r>
              <a:rPr dirty="0" smtClean="0" sz="1200" spc="-5">
                <a:latin typeface="Times New Roman"/>
                <a:cs typeface="Times New Roman"/>
              </a:rPr>
              <a:t>a</a:t>
            </a:r>
            <a:r>
              <a:rPr dirty="0" smtClean="0" sz="1200" spc="0">
                <a:latin typeface="Times New Roman"/>
                <a:cs typeface="Times New Roman"/>
              </a:rPr>
              <a:t>ted month</a:t>
            </a:r>
            <a:r>
              <a:rPr dirty="0" smtClean="0" sz="1200" spc="15">
                <a:latin typeface="Times New Roman"/>
                <a:cs typeface="Times New Roman"/>
              </a:rPr>
              <a:t>l</a:t>
            </a:r>
            <a:r>
              <a:rPr dirty="0" smtClean="0" sz="1200" spc="0">
                <a:latin typeface="Times New Roman"/>
                <a:cs typeface="Times New Roman"/>
              </a:rPr>
              <a:t>y</a:t>
            </a:r>
            <a:r>
              <a:rPr dirty="0" smtClean="0" sz="1200" spc="0">
                <a:latin typeface="Times New Roman"/>
                <a:cs typeface="Times New Roman"/>
              </a:rPr>
              <a:t> p</a:t>
            </a:r>
            <a:r>
              <a:rPr dirty="0" smtClean="0" sz="1200" spc="5">
                <a:latin typeface="Times New Roman"/>
                <a:cs typeface="Times New Roman"/>
              </a:rPr>
              <a:t>a</a:t>
            </a:r>
            <a:r>
              <a:rPr dirty="0" smtClean="0" sz="1200" spc="-25">
                <a:latin typeface="Times New Roman"/>
                <a:cs typeface="Times New Roman"/>
              </a:rPr>
              <a:t>y</a:t>
            </a:r>
            <a:r>
              <a:rPr dirty="0" smtClean="0" sz="1200" spc="10">
                <a:latin typeface="Times New Roman"/>
                <a:cs typeface="Times New Roman"/>
              </a:rPr>
              <a:t>m</a:t>
            </a:r>
            <a:r>
              <a:rPr dirty="0" smtClean="0" sz="1200" spc="-5">
                <a:latin typeface="Times New Roman"/>
                <a:cs typeface="Times New Roman"/>
              </a:rPr>
              <a:t>e</a:t>
            </a:r>
            <a:r>
              <a:rPr dirty="0" smtClean="0" sz="1200" spc="0">
                <a:latin typeface="Times New Roman"/>
                <a:cs typeface="Times New Roman"/>
              </a:rPr>
              <a:t>nt.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02004" y="6365621"/>
            <a:ext cx="4855845" cy="18796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>
              <a:lnSpc>
                <a:spcPct val="100000"/>
              </a:lnSpc>
            </a:pPr>
            <a:r>
              <a:rPr dirty="0" smtClean="0" sz="1100">
                <a:latin typeface="Calibri"/>
                <a:cs typeface="Calibri"/>
              </a:rPr>
              <a:t>Tha</a:t>
            </a:r>
            <a:r>
              <a:rPr dirty="0" smtClean="0" sz="1100" spc="-10">
                <a:latin typeface="Calibri"/>
                <a:cs typeface="Calibri"/>
              </a:rPr>
              <a:t>n</a:t>
            </a:r>
            <a:r>
              <a:rPr dirty="0" smtClean="0" sz="1100" spc="0">
                <a:latin typeface="Calibri"/>
                <a:cs typeface="Calibri"/>
              </a:rPr>
              <a:t>k </a:t>
            </a:r>
            <a:r>
              <a:rPr dirty="0" smtClean="0" sz="1100" spc="-10">
                <a:latin typeface="Calibri"/>
                <a:cs typeface="Calibri"/>
              </a:rPr>
              <a:t>y</a:t>
            </a:r>
            <a:r>
              <a:rPr dirty="0" smtClean="0" sz="1100" spc="5">
                <a:latin typeface="Calibri"/>
                <a:cs typeface="Calibri"/>
              </a:rPr>
              <a:t>o</a:t>
            </a:r>
            <a:r>
              <a:rPr dirty="0" smtClean="0" sz="1100" spc="0">
                <a:latin typeface="Calibri"/>
                <a:cs typeface="Calibri"/>
              </a:rPr>
              <a:t>u </a:t>
            </a:r>
            <a:r>
              <a:rPr dirty="0" smtClean="0" sz="1100" spc="0" u="sng">
                <a:solidFill>
                  <a:srgbClr val="0000FF"/>
                </a:solidFill>
                <a:latin typeface="Calibri"/>
                <a:cs typeface="Calibri"/>
                <a:hlinkClick r:id="rId2"/>
              </a:rPr>
              <a:t>Br</a:t>
            </a:r>
            <a:r>
              <a:rPr dirty="0" smtClean="0" sz="1100" spc="-10" u="sng">
                <a:solidFill>
                  <a:srgbClr val="0000FF"/>
                </a:solidFill>
                <a:latin typeface="Calibri"/>
                <a:cs typeface="Calibri"/>
                <a:hlinkClick r:id="rId2"/>
              </a:rPr>
              <a:t>u</a:t>
            </a:r>
            <a:r>
              <a:rPr dirty="0" smtClean="0" sz="1100" spc="-15" u="sng">
                <a:solidFill>
                  <a:srgbClr val="0000FF"/>
                </a:solidFill>
                <a:latin typeface="Calibri"/>
                <a:cs typeface="Calibri"/>
                <a:hlinkClick r:id="rId2"/>
              </a:rPr>
              <a:t>c</a:t>
            </a:r>
            <a:r>
              <a:rPr dirty="0" smtClean="0" sz="1100" spc="0" u="sng">
                <a:solidFill>
                  <a:srgbClr val="0000FF"/>
                </a:solidFill>
                <a:latin typeface="Calibri"/>
                <a:cs typeface="Calibri"/>
                <a:hlinkClick r:id="rId2"/>
              </a:rPr>
              <a:t>e </a:t>
            </a:r>
            <a:r>
              <a:rPr dirty="0" smtClean="0" sz="1100" spc="-10" u="sng">
                <a:solidFill>
                  <a:srgbClr val="0000FF"/>
                </a:solidFill>
                <a:latin typeface="Calibri"/>
                <a:cs typeface="Calibri"/>
                <a:hlinkClick r:id="rId2"/>
              </a:rPr>
              <a:t>M</a:t>
            </a:r>
            <a:r>
              <a:rPr dirty="0" smtClean="0" sz="1100" spc="0" u="sng">
                <a:solidFill>
                  <a:srgbClr val="0000FF"/>
                </a:solidFill>
                <a:latin typeface="Calibri"/>
                <a:cs typeface="Calibri"/>
                <a:hlinkClick r:id="rId2"/>
              </a:rPr>
              <a:t>ens</a:t>
            </a:r>
            <a:r>
              <a:rPr dirty="0" smtClean="0" sz="1100" spc="-15" u="sng">
                <a:solidFill>
                  <a:srgbClr val="0000FF"/>
                </a:solidFill>
                <a:latin typeface="Calibri"/>
                <a:cs typeface="Calibri"/>
                <a:hlinkClick r:id="rId2"/>
              </a:rPr>
              <a:t>e</a:t>
            </a:r>
            <a:r>
              <a:rPr dirty="0" smtClean="0" sz="1100" spc="0" u="sng">
                <a:solidFill>
                  <a:srgbClr val="0000FF"/>
                </a:solidFill>
                <a:latin typeface="Calibri"/>
                <a:cs typeface="Calibri"/>
                <a:hlinkClick r:id="rId2"/>
              </a:rPr>
              <a:t>k</a:t>
            </a:r>
            <a:r>
              <a:rPr dirty="0" smtClean="0" sz="1100" spc="5" u="sng">
                <a:solidFill>
                  <a:srgbClr val="0000FF"/>
                </a:solidFill>
                <a:latin typeface="Calibri"/>
                <a:cs typeface="Calibri"/>
                <a:hlinkClick r:id="rId2"/>
              </a:rPr>
              <a:t>o</a:t>
            </a:r>
            <a:r>
              <a:rPr dirty="0" smtClean="0" sz="1100" spc="-15" u="sng">
                <a:solidFill>
                  <a:srgbClr val="0000FF"/>
                </a:solidFill>
                <a:latin typeface="Calibri"/>
                <a:cs typeface="Calibri"/>
                <a:hlinkClick r:id="rId2"/>
              </a:rPr>
              <a:t>f</a:t>
            </a:r>
            <a:r>
              <a:rPr dirty="0" smtClean="0" sz="1100" spc="0" u="sng">
                <a:solidFill>
                  <a:srgbClr val="0000FF"/>
                </a:solidFill>
                <a:latin typeface="Calibri"/>
                <a:cs typeface="Calibri"/>
                <a:hlinkClick r:id="rId2"/>
              </a:rPr>
              <a:t>f</a:t>
            </a:r>
            <a:r>
              <a:rPr dirty="0" smtClean="0" sz="1100" spc="5">
                <a:solidFill>
                  <a:srgbClr val="0000FF"/>
                </a:solidFill>
                <a:latin typeface="Calibri"/>
                <a:cs typeface="Calibri"/>
                <a:hlinkClick r:id="rId2"/>
              </a:rPr>
              <a:t> </a:t>
            </a:r>
            <a:r>
              <a:rPr dirty="0" smtClean="0" sz="1100" spc="0">
                <a:latin typeface="Calibri"/>
                <a:cs typeface="Calibri"/>
              </a:rPr>
              <a:t>, For</a:t>
            </a:r>
            <a:r>
              <a:rPr dirty="0" smtClean="0" sz="1100" spc="-15">
                <a:latin typeface="Calibri"/>
                <a:cs typeface="Calibri"/>
              </a:rPr>
              <a:t> </a:t>
            </a:r>
            <a:r>
              <a:rPr dirty="0" smtClean="0" sz="1100" spc="0">
                <a:latin typeface="Calibri"/>
                <a:cs typeface="Calibri"/>
              </a:rPr>
              <a:t>c</a:t>
            </a:r>
            <a:r>
              <a:rPr dirty="0" smtClean="0" sz="1100" spc="-10">
                <a:latin typeface="Calibri"/>
                <a:cs typeface="Calibri"/>
              </a:rPr>
              <a:t>o</a:t>
            </a:r>
            <a:r>
              <a:rPr dirty="0" smtClean="0" sz="1100" spc="0">
                <a:latin typeface="Calibri"/>
                <a:cs typeface="Calibri"/>
              </a:rPr>
              <a:t>mi</a:t>
            </a:r>
            <a:r>
              <a:rPr dirty="0" smtClean="0" sz="1100" spc="-10">
                <a:latin typeface="Calibri"/>
                <a:cs typeface="Calibri"/>
              </a:rPr>
              <a:t>n</a:t>
            </a:r>
            <a:r>
              <a:rPr dirty="0" smtClean="0" sz="1100" spc="0">
                <a:latin typeface="Calibri"/>
                <a:cs typeface="Calibri"/>
              </a:rPr>
              <a:t>g</a:t>
            </a:r>
            <a:r>
              <a:rPr dirty="0" smtClean="0" sz="1100" spc="-5">
                <a:latin typeface="Calibri"/>
                <a:cs typeface="Calibri"/>
              </a:rPr>
              <a:t> </a:t>
            </a:r>
            <a:r>
              <a:rPr dirty="0" smtClean="0" sz="1100" spc="-10">
                <a:latin typeface="Calibri"/>
                <a:cs typeface="Calibri"/>
              </a:rPr>
              <a:t>t</a:t>
            </a:r>
            <a:r>
              <a:rPr dirty="0" smtClean="0" sz="1100" spc="0">
                <a:latin typeface="Calibri"/>
                <a:cs typeface="Calibri"/>
              </a:rPr>
              <a:t>o</a:t>
            </a:r>
            <a:r>
              <a:rPr dirty="0" smtClean="0" sz="1100" spc="-5">
                <a:latin typeface="Calibri"/>
                <a:cs typeface="Calibri"/>
              </a:rPr>
              <a:t> </a:t>
            </a:r>
            <a:r>
              <a:rPr dirty="0" smtClean="0" sz="1100" spc="5">
                <a:latin typeface="Calibri"/>
                <a:cs typeface="Calibri"/>
              </a:rPr>
              <a:t>o</a:t>
            </a:r>
            <a:r>
              <a:rPr dirty="0" smtClean="0" sz="1100" spc="-5">
                <a:latin typeface="Calibri"/>
                <a:cs typeface="Calibri"/>
              </a:rPr>
              <a:t>u</a:t>
            </a:r>
            <a:r>
              <a:rPr dirty="0" smtClean="0" sz="1100" spc="0">
                <a:latin typeface="Calibri"/>
                <a:cs typeface="Calibri"/>
              </a:rPr>
              <a:t>r </a:t>
            </a:r>
            <a:r>
              <a:rPr dirty="0" smtClean="0" sz="1100" spc="-10">
                <a:latin typeface="Calibri"/>
                <a:cs typeface="Calibri"/>
              </a:rPr>
              <a:t>s</a:t>
            </a:r>
            <a:r>
              <a:rPr dirty="0" smtClean="0" sz="1100" spc="0">
                <a:latin typeface="Calibri"/>
                <a:cs typeface="Calibri"/>
              </a:rPr>
              <a:t>tu</a:t>
            </a:r>
            <a:r>
              <a:rPr dirty="0" smtClean="0" sz="1100" spc="-10">
                <a:latin typeface="Calibri"/>
                <a:cs typeface="Calibri"/>
              </a:rPr>
              <a:t>d</a:t>
            </a:r>
            <a:r>
              <a:rPr dirty="0" smtClean="0" sz="1100" spc="0">
                <a:latin typeface="Calibri"/>
                <a:cs typeface="Calibri"/>
              </a:rPr>
              <a:t>io</a:t>
            </a:r>
            <a:r>
              <a:rPr dirty="0" smtClean="0" sz="1100" spc="-10">
                <a:latin typeface="Calibri"/>
                <a:cs typeface="Calibri"/>
              </a:rPr>
              <a:t> </a:t>
            </a:r>
            <a:r>
              <a:rPr dirty="0" smtClean="0" sz="1100" spc="0">
                <a:latin typeface="Calibri"/>
                <a:cs typeface="Calibri"/>
              </a:rPr>
              <a:t>and</a:t>
            </a:r>
            <a:r>
              <a:rPr dirty="0" smtClean="0" sz="1100" spc="-10">
                <a:latin typeface="Calibri"/>
                <a:cs typeface="Calibri"/>
              </a:rPr>
              <a:t> </a:t>
            </a:r>
            <a:r>
              <a:rPr dirty="0" smtClean="0" sz="1100" spc="0">
                <a:latin typeface="Calibri"/>
                <a:cs typeface="Calibri"/>
              </a:rPr>
              <a:t>g</a:t>
            </a:r>
            <a:r>
              <a:rPr dirty="0" smtClean="0" sz="1100" spc="-10">
                <a:latin typeface="Calibri"/>
                <a:cs typeface="Calibri"/>
              </a:rPr>
              <a:t>u</a:t>
            </a:r>
            <a:r>
              <a:rPr dirty="0" smtClean="0" sz="1100" spc="0">
                <a:latin typeface="Calibri"/>
                <a:cs typeface="Calibri"/>
              </a:rPr>
              <a:t>i</a:t>
            </a:r>
            <a:r>
              <a:rPr dirty="0" smtClean="0" sz="1100" spc="-10">
                <a:latin typeface="Calibri"/>
                <a:cs typeface="Calibri"/>
              </a:rPr>
              <a:t>d</a:t>
            </a:r>
            <a:r>
              <a:rPr dirty="0" smtClean="0" sz="1100" spc="0">
                <a:latin typeface="Calibri"/>
                <a:cs typeface="Calibri"/>
              </a:rPr>
              <a:t>e </a:t>
            </a:r>
            <a:r>
              <a:rPr dirty="0" smtClean="0" sz="1100" spc="5">
                <a:latin typeface="Calibri"/>
                <a:cs typeface="Calibri"/>
              </a:rPr>
              <a:t>o</a:t>
            </a:r>
            <a:r>
              <a:rPr dirty="0" smtClean="0" sz="1100" spc="-5">
                <a:latin typeface="Calibri"/>
                <a:cs typeface="Calibri"/>
              </a:rPr>
              <a:t>u</a:t>
            </a:r>
            <a:r>
              <a:rPr dirty="0" smtClean="0" sz="1100" spc="0">
                <a:latin typeface="Calibri"/>
                <a:cs typeface="Calibri"/>
              </a:rPr>
              <a:t>r</a:t>
            </a:r>
            <a:r>
              <a:rPr dirty="0" smtClean="0" sz="1100" spc="-10">
                <a:latin typeface="Calibri"/>
                <a:cs typeface="Calibri"/>
              </a:rPr>
              <a:t> </a:t>
            </a:r>
            <a:r>
              <a:rPr dirty="0" smtClean="0" sz="1100" spc="0">
                <a:latin typeface="Calibri"/>
                <a:cs typeface="Calibri"/>
              </a:rPr>
              <a:t>y</a:t>
            </a:r>
            <a:r>
              <a:rPr dirty="0" smtClean="0" sz="1100" spc="5">
                <a:latin typeface="Calibri"/>
                <a:cs typeface="Calibri"/>
              </a:rPr>
              <a:t>o</a:t>
            </a:r>
            <a:r>
              <a:rPr dirty="0" smtClean="0" sz="1100" spc="-5">
                <a:latin typeface="Calibri"/>
                <a:cs typeface="Calibri"/>
              </a:rPr>
              <a:t>un</a:t>
            </a:r>
            <a:r>
              <a:rPr dirty="0" smtClean="0" sz="1100" spc="0">
                <a:latin typeface="Calibri"/>
                <a:cs typeface="Calibri"/>
              </a:rPr>
              <a:t>g</a:t>
            </a:r>
            <a:r>
              <a:rPr dirty="0" smtClean="0" sz="1100" spc="-5">
                <a:latin typeface="Calibri"/>
                <a:cs typeface="Calibri"/>
              </a:rPr>
              <a:t> </a:t>
            </a:r>
            <a:r>
              <a:rPr dirty="0" smtClean="0" sz="1100" spc="0">
                <a:latin typeface="Calibri"/>
                <a:cs typeface="Calibri"/>
              </a:rPr>
              <a:t>li</a:t>
            </a:r>
            <a:r>
              <a:rPr dirty="0" smtClean="0" sz="1100" spc="-15">
                <a:latin typeface="Calibri"/>
                <a:cs typeface="Calibri"/>
              </a:rPr>
              <a:t>s</a:t>
            </a:r>
            <a:r>
              <a:rPr dirty="0" smtClean="0" sz="1100" spc="0">
                <a:latin typeface="Calibri"/>
                <a:cs typeface="Calibri"/>
              </a:rPr>
              <a:t>te</a:t>
            </a:r>
            <a:r>
              <a:rPr dirty="0" smtClean="0" sz="1100" spc="-20">
                <a:latin typeface="Calibri"/>
                <a:cs typeface="Calibri"/>
              </a:rPr>
              <a:t>n</a:t>
            </a:r>
            <a:r>
              <a:rPr dirty="0" smtClean="0" sz="1100" spc="0">
                <a:latin typeface="Calibri"/>
                <a:cs typeface="Calibri"/>
              </a:rPr>
              <a:t>ers.</a:t>
            </a:r>
            <a:endParaRPr sz="11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02004" y="7015972"/>
            <a:ext cx="5736590" cy="1262380"/>
          </a:xfrm>
          <a:prstGeom prst="rect">
            <a:avLst/>
          </a:prstGeom>
        </p:spPr>
        <p:txBody>
          <a:bodyPr wrap="square" lIns="0" tIns="0" rIns="0" bIns="0" rtlCol="0" vert="horz">
            <a:noAutofit/>
          </a:bodyPr>
          <a:lstStyle/>
          <a:p>
            <a:pPr marL="12700" marR="462915">
              <a:lnSpc>
                <a:spcPct val="136600"/>
              </a:lnSpc>
            </a:pPr>
            <a:r>
              <a:rPr dirty="0" smtClean="0" sz="1100">
                <a:latin typeface="Arial"/>
                <a:cs typeface="Arial"/>
              </a:rPr>
              <a:t>F</a:t>
            </a:r>
            <a:r>
              <a:rPr dirty="0" smtClean="0" sz="1100" spc="-5">
                <a:latin typeface="Arial"/>
                <a:cs typeface="Arial"/>
              </a:rPr>
              <a:t>o</a:t>
            </a:r>
            <a:r>
              <a:rPr dirty="0" smtClean="0" sz="1100" spc="0">
                <a:latin typeface="Arial"/>
                <a:cs typeface="Arial"/>
              </a:rPr>
              <a:t>r</a:t>
            </a:r>
            <a:r>
              <a:rPr dirty="0" smtClean="0" sz="1100" spc="5">
                <a:latin typeface="Arial"/>
                <a:cs typeface="Arial"/>
              </a:rPr>
              <a:t> </a:t>
            </a:r>
            <a:r>
              <a:rPr dirty="0" smtClean="0" sz="1100" spc="0">
                <a:latin typeface="Arial"/>
                <a:cs typeface="Arial"/>
              </a:rPr>
              <a:t>F</a:t>
            </a:r>
            <a:r>
              <a:rPr dirty="0" smtClean="0" sz="1100" spc="-20">
                <a:latin typeface="Arial"/>
                <a:cs typeface="Arial"/>
              </a:rPr>
              <a:t>u</a:t>
            </a:r>
            <a:r>
              <a:rPr dirty="0" smtClean="0" sz="1100" spc="0">
                <a:latin typeface="Arial"/>
                <a:cs typeface="Arial"/>
              </a:rPr>
              <a:t>rth</a:t>
            </a:r>
            <a:r>
              <a:rPr dirty="0" smtClean="0" sz="1100" spc="-20">
                <a:latin typeface="Arial"/>
                <a:cs typeface="Arial"/>
              </a:rPr>
              <a:t>e</a:t>
            </a:r>
            <a:r>
              <a:rPr dirty="0" smtClean="0" sz="1100" spc="0">
                <a:latin typeface="Arial"/>
                <a:cs typeface="Arial"/>
              </a:rPr>
              <a:t>r</a:t>
            </a:r>
            <a:r>
              <a:rPr dirty="0" smtClean="0" sz="1100" spc="10">
                <a:latin typeface="Arial"/>
                <a:cs typeface="Arial"/>
              </a:rPr>
              <a:t> </a:t>
            </a:r>
            <a:r>
              <a:rPr dirty="0" smtClean="0" sz="1100" spc="-5">
                <a:latin typeface="Arial"/>
                <a:cs typeface="Arial"/>
              </a:rPr>
              <a:t>A</a:t>
            </a:r>
            <a:r>
              <a:rPr dirty="0" smtClean="0" sz="1100" spc="0">
                <a:latin typeface="Arial"/>
                <a:cs typeface="Arial"/>
              </a:rPr>
              <a:t>ss</a:t>
            </a:r>
            <a:r>
              <a:rPr dirty="0" smtClean="0" sz="1100" spc="-10">
                <a:latin typeface="Arial"/>
                <a:cs typeface="Arial"/>
              </a:rPr>
              <a:t>i</a:t>
            </a:r>
            <a:r>
              <a:rPr dirty="0" smtClean="0" sz="1100" spc="-15">
                <a:latin typeface="Arial"/>
                <a:cs typeface="Arial"/>
              </a:rPr>
              <a:t>s</a:t>
            </a:r>
            <a:r>
              <a:rPr dirty="0" smtClean="0" sz="1100" spc="0">
                <a:latin typeface="Arial"/>
                <a:cs typeface="Arial"/>
              </a:rPr>
              <a:t>ta</a:t>
            </a:r>
            <a:r>
              <a:rPr dirty="0" smtClean="0" sz="1100" spc="-5">
                <a:latin typeface="Arial"/>
                <a:cs typeface="Arial"/>
              </a:rPr>
              <a:t>n</a:t>
            </a:r>
            <a:r>
              <a:rPr dirty="0" smtClean="0" sz="1100" spc="0">
                <a:latin typeface="Arial"/>
                <a:cs typeface="Arial"/>
              </a:rPr>
              <a:t>ce </a:t>
            </a:r>
            <a:r>
              <a:rPr dirty="0" smtClean="0" sz="1100" spc="-15">
                <a:latin typeface="Arial"/>
                <a:cs typeface="Arial"/>
              </a:rPr>
              <a:t>Y</a:t>
            </a:r>
            <a:r>
              <a:rPr dirty="0" smtClean="0" sz="1100" spc="0">
                <a:latin typeface="Arial"/>
                <a:cs typeface="Arial"/>
              </a:rPr>
              <a:t>ou </a:t>
            </a:r>
            <a:r>
              <a:rPr dirty="0" smtClean="0" sz="1100" spc="-10">
                <a:latin typeface="Arial"/>
                <a:cs typeface="Arial"/>
              </a:rPr>
              <a:t>C</a:t>
            </a:r>
            <a:r>
              <a:rPr dirty="0" smtClean="0" sz="1100" spc="0">
                <a:latin typeface="Arial"/>
                <a:cs typeface="Arial"/>
              </a:rPr>
              <a:t>an </a:t>
            </a:r>
            <a:r>
              <a:rPr dirty="0" smtClean="0" sz="1100" spc="-10">
                <a:latin typeface="Arial"/>
                <a:cs typeface="Arial"/>
              </a:rPr>
              <a:t>C</a:t>
            </a:r>
            <a:r>
              <a:rPr dirty="0" smtClean="0" sz="1100" spc="0">
                <a:latin typeface="Arial"/>
                <a:cs typeface="Arial"/>
              </a:rPr>
              <a:t>o</a:t>
            </a:r>
            <a:r>
              <a:rPr dirty="0" smtClean="0" sz="1100" spc="-5">
                <a:latin typeface="Arial"/>
                <a:cs typeface="Arial"/>
              </a:rPr>
              <a:t>n</a:t>
            </a:r>
            <a:r>
              <a:rPr dirty="0" smtClean="0" sz="1100" spc="0">
                <a:latin typeface="Arial"/>
                <a:cs typeface="Arial"/>
              </a:rPr>
              <a:t>ta</a:t>
            </a:r>
            <a:r>
              <a:rPr dirty="0" smtClean="0" sz="1100" spc="-15">
                <a:latin typeface="Arial"/>
                <a:cs typeface="Arial"/>
              </a:rPr>
              <a:t>c</a:t>
            </a:r>
            <a:r>
              <a:rPr dirty="0" smtClean="0" sz="1100" spc="0">
                <a:latin typeface="Arial"/>
                <a:cs typeface="Arial"/>
              </a:rPr>
              <a:t>t</a:t>
            </a:r>
            <a:r>
              <a:rPr dirty="0" smtClean="0" sz="1100" spc="-5">
                <a:latin typeface="Arial"/>
                <a:cs typeface="Arial"/>
              </a:rPr>
              <a:t> S</a:t>
            </a:r>
            <a:r>
              <a:rPr dirty="0" smtClean="0" sz="1100" spc="0">
                <a:latin typeface="Arial"/>
                <a:cs typeface="Arial"/>
              </a:rPr>
              <a:t>tu</a:t>
            </a:r>
            <a:r>
              <a:rPr dirty="0" smtClean="0" sz="1100" spc="-5">
                <a:latin typeface="Arial"/>
                <a:cs typeface="Arial"/>
              </a:rPr>
              <a:t>d</a:t>
            </a:r>
            <a:r>
              <a:rPr dirty="0" smtClean="0" sz="1100" spc="0">
                <a:latin typeface="Arial"/>
                <a:cs typeface="Arial"/>
              </a:rPr>
              <a:t>e</a:t>
            </a:r>
            <a:r>
              <a:rPr dirty="0" smtClean="0" sz="1100" spc="-5">
                <a:latin typeface="Arial"/>
                <a:cs typeface="Arial"/>
              </a:rPr>
              <a:t>n</a:t>
            </a:r>
            <a:r>
              <a:rPr dirty="0" smtClean="0" sz="1100" spc="0">
                <a:latin typeface="Arial"/>
                <a:cs typeface="Arial"/>
              </a:rPr>
              <a:t>t</a:t>
            </a:r>
            <a:r>
              <a:rPr dirty="0" smtClean="0" sz="1100" spc="-15">
                <a:latin typeface="Arial"/>
                <a:cs typeface="Arial"/>
              </a:rPr>
              <a:t> </a:t>
            </a:r>
            <a:r>
              <a:rPr dirty="0" smtClean="0" sz="1100" spc="0">
                <a:latin typeface="Arial"/>
                <a:cs typeface="Arial"/>
              </a:rPr>
              <a:t>L</a:t>
            </a:r>
            <a:r>
              <a:rPr dirty="0" smtClean="0" sz="1100" spc="-5">
                <a:latin typeface="Arial"/>
                <a:cs typeface="Arial"/>
              </a:rPr>
              <a:t>o</a:t>
            </a:r>
            <a:r>
              <a:rPr dirty="0" smtClean="0" sz="1100" spc="0">
                <a:latin typeface="Arial"/>
                <a:cs typeface="Arial"/>
              </a:rPr>
              <a:t>an </a:t>
            </a:r>
            <a:r>
              <a:rPr dirty="0" smtClean="0" sz="1100" spc="-5">
                <a:latin typeface="Arial"/>
                <a:cs typeface="Arial"/>
              </a:rPr>
              <a:t>E</a:t>
            </a:r>
            <a:r>
              <a:rPr dirty="0" smtClean="0" sz="1100" spc="-15">
                <a:latin typeface="Arial"/>
                <a:cs typeface="Arial"/>
              </a:rPr>
              <a:t>x</a:t>
            </a:r>
            <a:r>
              <a:rPr dirty="0" smtClean="0" sz="1100" spc="0">
                <a:latin typeface="Arial"/>
                <a:cs typeface="Arial"/>
              </a:rPr>
              <a:t>p</a:t>
            </a:r>
            <a:r>
              <a:rPr dirty="0" smtClean="0" sz="1100" spc="-5">
                <a:latin typeface="Arial"/>
                <a:cs typeface="Arial"/>
              </a:rPr>
              <a:t>e</a:t>
            </a:r>
            <a:r>
              <a:rPr dirty="0" smtClean="0" sz="1100" spc="0">
                <a:latin typeface="Arial"/>
                <a:cs typeface="Arial"/>
              </a:rPr>
              <a:t>rt</a:t>
            </a:r>
            <a:r>
              <a:rPr dirty="0" smtClean="0" sz="1100" spc="-5">
                <a:latin typeface="Arial"/>
                <a:cs typeface="Arial"/>
              </a:rPr>
              <a:t> </a:t>
            </a:r>
            <a:r>
              <a:rPr dirty="0" smtClean="0" sz="1100" spc="0">
                <a:latin typeface="Arial"/>
                <a:cs typeface="Arial"/>
              </a:rPr>
              <a:t>fr</a:t>
            </a:r>
            <a:r>
              <a:rPr dirty="0" smtClean="0" sz="1100" spc="-15">
                <a:latin typeface="Arial"/>
                <a:cs typeface="Arial"/>
              </a:rPr>
              <a:t>o</a:t>
            </a:r>
            <a:r>
              <a:rPr dirty="0" smtClean="0" sz="1100" spc="0">
                <a:latin typeface="Arial"/>
                <a:cs typeface="Arial"/>
              </a:rPr>
              <a:t>m</a:t>
            </a:r>
            <a:r>
              <a:rPr dirty="0" smtClean="0" sz="1100" spc="5">
                <a:latin typeface="Arial"/>
                <a:cs typeface="Arial"/>
              </a:rPr>
              <a:t> </a:t>
            </a:r>
            <a:r>
              <a:rPr dirty="0" smtClean="0" sz="1100" spc="0">
                <a:latin typeface="Arial"/>
                <a:cs typeface="Arial"/>
              </a:rPr>
              <a:t>F</a:t>
            </a:r>
            <a:r>
              <a:rPr dirty="0" smtClean="0" sz="1100" spc="-10">
                <a:latin typeface="Arial"/>
                <a:cs typeface="Arial"/>
              </a:rPr>
              <a:t>l</a:t>
            </a:r>
            <a:r>
              <a:rPr dirty="0" smtClean="0" sz="1100" spc="0">
                <a:latin typeface="Arial"/>
                <a:cs typeface="Arial"/>
              </a:rPr>
              <a:t>ori</a:t>
            </a:r>
            <a:r>
              <a:rPr dirty="0" smtClean="0" sz="1100" spc="-5">
                <a:latin typeface="Arial"/>
                <a:cs typeface="Arial"/>
              </a:rPr>
              <a:t>d</a:t>
            </a:r>
            <a:r>
              <a:rPr dirty="0" smtClean="0" sz="1100" spc="0">
                <a:latin typeface="Arial"/>
                <a:cs typeface="Arial"/>
              </a:rPr>
              <a:t>a</a:t>
            </a:r>
            <a:r>
              <a:rPr dirty="0" smtClean="0" sz="1100" spc="-10">
                <a:latin typeface="Arial"/>
                <a:cs typeface="Arial"/>
              </a:rPr>
              <a:t> </a:t>
            </a:r>
            <a:r>
              <a:rPr dirty="0" smtClean="0" sz="1100" spc="-20">
                <a:latin typeface="Arial"/>
                <a:cs typeface="Arial"/>
              </a:rPr>
              <a:t>M</a:t>
            </a:r>
            <a:r>
              <a:rPr dirty="0" smtClean="0" sz="1100" spc="0">
                <a:latin typeface="Arial"/>
                <a:cs typeface="Arial"/>
              </a:rPr>
              <a:t>r.</a:t>
            </a:r>
            <a:r>
              <a:rPr dirty="0" smtClean="0" sz="1100" spc="30">
                <a:latin typeface="Arial"/>
                <a:cs typeface="Arial"/>
              </a:rPr>
              <a:t> </a:t>
            </a:r>
            <a:r>
              <a:rPr dirty="0" smtClean="0" sz="1100" spc="-5" u="sng">
                <a:solidFill>
                  <a:srgbClr val="EA7A3B"/>
                </a:solidFill>
                <a:latin typeface="Arial"/>
                <a:cs typeface="Arial"/>
                <a:hlinkClick r:id="rId3"/>
              </a:rPr>
              <a:t>B</a:t>
            </a:r>
            <a:r>
              <a:rPr dirty="0" smtClean="0" sz="1100" spc="0" u="sng">
                <a:solidFill>
                  <a:srgbClr val="EA7A3B"/>
                </a:solidFill>
                <a:latin typeface="Arial"/>
                <a:cs typeface="Arial"/>
                <a:hlinkClick r:id="rId3"/>
              </a:rPr>
              <a:t>ruce</a:t>
            </a:r>
            <a:r>
              <a:rPr dirty="0" smtClean="0" sz="1100" spc="0">
                <a:solidFill>
                  <a:srgbClr val="EA7A3B"/>
                </a:solidFill>
                <a:latin typeface="Arial"/>
                <a:cs typeface="Arial"/>
              </a:rPr>
              <a:t> </a:t>
            </a:r>
            <a:r>
              <a:rPr dirty="0" smtClean="0" sz="1100" spc="-20" u="sng">
                <a:solidFill>
                  <a:srgbClr val="EA7A3B"/>
                </a:solidFill>
                <a:latin typeface="Arial"/>
                <a:cs typeface="Arial"/>
                <a:hlinkClick r:id="rId3"/>
              </a:rPr>
              <a:t>M</a:t>
            </a:r>
            <a:r>
              <a:rPr dirty="0" smtClean="0" sz="1100" spc="0" u="sng">
                <a:solidFill>
                  <a:srgbClr val="EA7A3B"/>
                </a:solidFill>
                <a:latin typeface="Arial"/>
                <a:cs typeface="Arial"/>
                <a:hlinkClick r:id="rId3"/>
              </a:rPr>
              <a:t>es</a:t>
            </a:r>
            <a:r>
              <a:rPr dirty="0" smtClean="0" sz="1100" spc="-5" u="sng">
                <a:solidFill>
                  <a:srgbClr val="EA7A3B"/>
                </a:solidFill>
                <a:latin typeface="Arial"/>
                <a:cs typeface="Arial"/>
                <a:hlinkClick r:id="rId3"/>
              </a:rPr>
              <a:t>n</a:t>
            </a:r>
            <a:r>
              <a:rPr dirty="0" smtClean="0" sz="1100" spc="0" u="sng">
                <a:solidFill>
                  <a:srgbClr val="EA7A3B"/>
                </a:solidFill>
                <a:latin typeface="Arial"/>
                <a:cs typeface="Arial"/>
                <a:hlinkClick r:id="rId3"/>
              </a:rPr>
              <a:t>e</a:t>
            </a:r>
            <a:r>
              <a:rPr dirty="0" smtClean="0" sz="1100" spc="5" u="sng">
                <a:solidFill>
                  <a:srgbClr val="EA7A3B"/>
                </a:solidFill>
                <a:latin typeface="Arial"/>
                <a:cs typeface="Arial"/>
                <a:hlinkClick r:id="rId3"/>
              </a:rPr>
              <a:t>k</a:t>
            </a:r>
            <a:r>
              <a:rPr dirty="0" smtClean="0" sz="1100" spc="-15" u="sng">
                <a:solidFill>
                  <a:srgbClr val="EA7A3B"/>
                </a:solidFill>
                <a:latin typeface="Arial"/>
                <a:cs typeface="Arial"/>
                <a:hlinkClick r:id="rId3"/>
              </a:rPr>
              <a:t>o</a:t>
            </a:r>
            <a:r>
              <a:rPr dirty="0" smtClean="0" sz="1100" spc="0" u="sng">
                <a:solidFill>
                  <a:srgbClr val="EA7A3B"/>
                </a:solidFill>
                <a:latin typeface="Arial"/>
                <a:cs typeface="Arial"/>
                <a:hlinkClick r:id="rId3"/>
              </a:rPr>
              <a:t>ff</a:t>
            </a:r>
            <a:endParaRPr sz="1100">
              <a:latin typeface="Arial"/>
              <a:cs typeface="Arial"/>
            </a:endParaRPr>
          </a:p>
          <a:p>
            <a:pPr>
              <a:lnSpc>
                <a:spcPts val="550"/>
              </a:lnSpc>
              <a:spcBef>
                <a:spcPts val="38"/>
              </a:spcBef>
            </a:pPr>
            <a:endParaRPr sz="550"/>
          </a:p>
          <a:p>
            <a:pPr marL="12700" marR="12700">
              <a:lnSpc>
                <a:spcPct val="122700"/>
              </a:lnSpc>
            </a:pPr>
            <a:r>
              <a:rPr dirty="0" smtClean="0" sz="1100">
                <a:solidFill>
                  <a:srgbClr val="003D74"/>
                </a:solidFill>
                <a:latin typeface="Georgia"/>
                <a:cs typeface="Georgia"/>
              </a:rPr>
              <a:t>St</a:t>
            </a:r>
            <a:r>
              <a:rPr dirty="0" smtClean="0" sz="1100" spc="-10">
                <a:solidFill>
                  <a:srgbClr val="003D74"/>
                </a:solidFill>
                <a:latin typeface="Georgia"/>
                <a:cs typeface="Georgia"/>
              </a:rPr>
              <a:t>u</a:t>
            </a:r>
            <a:r>
              <a:rPr dirty="0" smtClean="0" sz="1100" spc="0">
                <a:solidFill>
                  <a:srgbClr val="003D74"/>
                </a:solidFill>
                <a:latin typeface="Georgia"/>
                <a:cs typeface="Georgia"/>
              </a:rPr>
              <a:t>de</a:t>
            </a:r>
            <a:r>
              <a:rPr dirty="0" smtClean="0" sz="1100" spc="-10">
                <a:solidFill>
                  <a:srgbClr val="003D74"/>
                </a:solidFill>
                <a:latin typeface="Georgia"/>
                <a:cs typeface="Georgia"/>
              </a:rPr>
              <a:t>n</a:t>
            </a:r>
            <a:r>
              <a:rPr dirty="0" smtClean="0" sz="1100" spc="0">
                <a:solidFill>
                  <a:srgbClr val="003D74"/>
                </a:solidFill>
                <a:latin typeface="Georgia"/>
                <a:cs typeface="Georgia"/>
              </a:rPr>
              <a:t>t </a:t>
            </a:r>
            <a:r>
              <a:rPr dirty="0" smtClean="0" sz="1100" spc="-5">
                <a:solidFill>
                  <a:srgbClr val="003D74"/>
                </a:solidFill>
                <a:latin typeface="Georgia"/>
                <a:cs typeface="Georgia"/>
              </a:rPr>
              <a:t>L</a:t>
            </a:r>
            <a:r>
              <a:rPr dirty="0" smtClean="0" sz="1100" spc="0">
                <a:solidFill>
                  <a:srgbClr val="003D74"/>
                </a:solidFill>
                <a:latin typeface="Georgia"/>
                <a:cs typeface="Georgia"/>
              </a:rPr>
              <a:t>o</a:t>
            </a:r>
            <a:r>
              <a:rPr dirty="0" smtClean="0" sz="1100" spc="-5">
                <a:solidFill>
                  <a:srgbClr val="003D74"/>
                </a:solidFill>
                <a:latin typeface="Georgia"/>
                <a:cs typeface="Georgia"/>
              </a:rPr>
              <a:t>a</a:t>
            </a:r>
            <a:r>
              <a:rPr dirty="0" smtClean="0" sz="1100" spc="0">
                <a:solidFill>
                  <a:srgbClr val="003D74"/>
                </a:solidFill>
                <a:latin typeface="Georgia"/>
                <a:cs typeface="Georgia"/>
              </a:rPr>
              <a:t>n</a:t>
            </a:r>
            <a:r>
              <a:rPr dirty="0" smtClean="0" sz="1100" spc="-5">
                <a:solidFill>
                  <a:srgbClr val="003D74"/>
                </a:solidFill>
                <a:latin typeface="Georgia"/>
                <a:cs typeface="Georgia"/>
              </a:rPr>
              <a:t> </a:t>
            </a:r>
            <a:r>
              <a:rPr dirty="0" smtClean="0" sz="1100" spc="0">
                <a:solidFill>
                  <a:srgbClr val="003D74"/>
                </a:solidFill>
                <a:latin typeface="Georgia"/>
                <a:cs typeface="Georgia"/>
              </a:rPr>
              <a:t>H</a:t>
            </a:r>
            <a:r>
              <a:rPr dirty="0" smtClean="0" sz="1100" spc="-10">
                <a:solidFill>
                  <a:srgbClr val="003D74"/>
                </a:solidFill>
                <a:latin typeface="Georgia"/>
                <a:cs typeface="Georgia"/>
              </a:rPr>
              <a:t>e</a:t>
            </a:r>
            <a:r>
              <a:rPr dirty="0" smtClean="0" sz="1100" spc="-5">
                <a:solidFill>
                  <a:srgbClr val="003D74"/>
                </a:solidFill>
                <a:latin typeface="Georgia"/>
                <a:cs typeface="Georgia"/>
              </a:rPr>
              <a:t>l</a:t>
            </a:r>
            <a:r>
              <a:rPr dirty="0" smtClean="0" sz="1100" spc="0">
                <a:solidFill>
                  <a:srgbClr val="003D74"/>
                </a:solidFill>
                <a:latin typeface="Georgia"/>
                <a:cs typeface="Georgia"/>
              </a:rPr>
              <a:t>p</a:t>
            </a:r>
            <a:r>
              <a:rPr dirty="0" smtClean="0" sz="1100" spc="5">
                <a:solidFill>
                  <a:srgbClr val="003D74"/>
                </a:solidFill>
                <a:latin typeface="Georgia"/>
                <a:cs typeface="Georgia"/>
              </a:rPr>
              <a:t> </a:t>
            </a:r>
            <a:r>
              <a:rPr dirty="0" smtClean="0" sz="1100" spc="0">
                <a:solidFill>
                  <a:srgbClr val="003D74"/>
                </a:solidFill>
                <a:latin typeface="Georgia"/>
                <a:cs typeface="Georgia"/>
              </a:rPr>
              <a:t>C</a:t>
            </a:r>
            <a:r>
              <a:rPr dirty="0" smtClean="0" sz="1100" spc="-10">
                <a:solidFill>
                  <a:srgbClr val="003D74"/>
                </a:solidFill>
                <a:latin typeface="Georgia"/>
                <a:cs typeface="Georgia"/>
              </a:rPr>
              <a:t>e</a:t>
            </a:r>
            <a:r>
              <a:rPr dirty="0" smtClean="0" sz="1100" spc="-5">
                <a:solidFill>
                  <a:srgbClr val="003D74"/>
                </a:solidFill>
                <a:latin typeface="Georgia"/>
                <a:cs typeface="Georgia"/>
              </a:rPr>
              <a:t>n</a:t>
            </a:r>
            <a:r>
              <a:rPr dirty="0" smtClean="0" sz="1100" spc="0">
                <a:solidFill>
                  <a:srgbClr val="003D74"/>
                </a:solidFill>
                <a:latin typeface="Georgia"/>
                <a:cs typeface="Georgia"/>
              </a:rPr>
              <a:t>ter Ge</a:t>
            </a:r>
            <a:r>
              <a:rPr dirty="0" smtClean="0" sz="1100" spc="-10">
                <a:solidFill>
                  <a:srgbClr val="003D74"/>
                </a:solidFill>
                <a:latin typeface="Georgia"/>
                <a:cs typeface="Georgia"/>
              </a:rPr>
              <a:t>ne</a:t>
            </a:r>
            <a:r>
              <a:rPr dirty="0" smtClean="0" sz="1100" spc="0">
                <a:solidFill>
                  <a:srgbClr val="003D74"/>
                </a:solidFill>
                <a:latin typeface="Georgia"/>
                <a:cs typeface="Georgia"/>
              </a:rPr>
              <a:t>r</a:t>
            </a:r>
            <a:r>
              <a:rPr dirty="0" smtClean="0" sz="1100" spc="-5">
                <a:solidFill>
                  <a:srgbClr val="003D74"/>
                </a:solidFill>
                <a:latin typeface="Georgia"/>
                <a:cs typeface="Georgia"/>
              </a:rPr>
              <a:t>a</a:t>
            </a:r>
            <a:r>
              <a:rPr dirty="0" smtClean="0" sz="1100" spc="0">
                <a:solidFill>
                  <a:srgbClr val="003D74"/>
                </a:solidFill>
                <a:latin typeface="Georgia"/>
                <a:cs typeface="Georgia"/>
              </a:rPr>
              <a:t>l</a:t>
            </a:r>
            <a:r>
              <a:rPr dirty="0" smtClean="0" sz="1100" spc="-5">
                <a:solidFill>
                  <a:srgbClr val="003D74"/>
                </a:solidFill>
                <a:latin typeface="Georgia"/>
                <a:cs typeface="Georgia"/>
              </a:rPr>
              <a:t> </a:t>
            </a:r>
            <a:r>
              <a:rPr dirty="0" smtClean="0" sz="1100" spc="-10">
                <a:solidFill>
                  <a:srgbClr val="003D74"/>
                </a:solidFill>
                <a:latin typeface="Georgia"/>
                <a:cs typeface="Georgia"/>
              </a:rPr>
              <a:t>M</a:t>
            </a:r>
            <a:r>
              <a:rPr dirty="0" smtClean="0" sz="1100" spc="-5">
                <a:solidFill>
                  <a:srgbClr val="003D74"/>
                </a:solidFill>
                <a:latin typeface="Georgia"/>
                <a:cs typeface="Georgia"/>
              </a:rPr>
              <a:t>ana</a:t>
            </a:r>
            <a:r>
              <a:rPr dirty="0" smtClean="0" sz="1100" spc="0">
                <a:solidFill>
                  <a:srgbClr val="003D74"/>
                </a:solidFill>
                <a:latin typeface="Georgia"/>
                <a:cs typeface="Georgia"/>
              </a:rPr>
              <a:t>ger </a:t>
            </a:r>
            <a:r>
              <a:rPr dirty="0" smtClean="0" sz="1100" spc="0" u="sng">
                <a:solidFill>
                  <a:srgbClr val="EA7A3B"/>
                </a:solidFill>
                <a:latin typeface="Georgia"/>
                <a:cs typeface="Georgia"/>
                <a:hlinkClick r:id="rId4"/>
              </a:rPr>
              <a:t>Bruce</a:t>
            </a:r>
            <a:r>
              <a:rPr dirty="0" smtClean="0" sz="1100" spc="-20" u="sng">
                <a:solidFill>
                  <a:srgbClr val="EA7A3B"/>
                </a:solidFill>
                <a:latin typeface="Georgia"/>
                <a:cs typeface="Georgia"/>
                <a:hlinkClick r:id="rId4"/>
              </a:rPr>
              <a:t> </a:t>
            </a:r>
            <a:r>
              <a:rPr dirty="0" smtClean="0" sz="1100" spc="-10" u="sng">
                <a:solidFill>
                  <a:srgbClr val="EA7A3B"/>
                </a:solidFill>
                <a:latin typeface="Georgia"/>
                <a:cs typeface="Georgia"/>
                <a:hlinkClick r:id="rId4"/>
              </a:rPr>
              <a:t>Me</a:t>
            </a:r>
            <a:r>
              <a:rPr dirty="0" smtClean="0" sz="1100" spc="0" u="sng">
                <a:solidFill>
                  <a:srgbClr val="EA7A3B"/>
                </a:solidFill>
                <a:latin typeface="Georgia"/>
                <a:cs typeface="Georgia"/>
                <a:hlinkClick r:id="rId4"/>
              </a:rPr>
              <a:t>sn</a:t>
            </a:r>
            <a:r>
              <a:rPr dirty="0" smtClean="0" sz="1100" spc="-10" u="sng">
                <a:solidFill>
                  <a:srgbClr val="EA7A3B"/>
                </a:solidFill>
                <a:latin typeface="Georgia"/>
                <a:cs typeface="Georgia"/>
                <a:hlinkClick r:id="rId4"/>
              </a:rPr>
              <a:t>e</a:t>
            </a:r>
            <a:r>
              <a:rPr dirty="0" smtClean="0" sz="1100" spc="-5" u="sng">
                <a:solidFill>
                  <a:srgbClr val="EA7A3B"/>
                </a:solidFill>
                <a:latin typeface="Georgia"/>
                <a:cs typeface="Georgia"/>
                <a:hlinkClick r:id="rId4"/>
              </a:rPr>
              <a:t>k</a:t>
            </a:r>
            <a:r>
              <a:rPr dirty="0" smtClean="0" sz="1100" spc="0" u="sng">
                <a:solidFill>
                  <a:srgbClr val="EA7A3B"/>
                </a:solidFill>
                <a:latin typeface="Georgia"/>
                <a:cs typeface="Georgia"/>
                <a:hlinkClick r:id="rId4"/>
              </a:rPr>
              <a:t>off</a:t>
            </a:r>
            <a:r>
              <a:rPr dirty="0" smtClean="0" sz="1100" spc="5">
                <a:solidFill>
                  <a:srgbClr val="EA7A3B"/>
                </a:solidFill>
                <a:latin typeface="Georgia"/>
                <a:cs typeface="Georgia"/>
                <a:hlinkClick r:id="rId4"/>
              </a:rPr>
              <a:t> </a:t>
            </a:r>
            <a:r>
              <a:rPr dirty="0" smtClean="0" sz="1100" spc="0">
                <a:solidFill>
                  <a:srgbClr val="003D74"/>
                </a:solidFill>
                <a:latin typeface="Georgia"/>
                <a:cs typeface="Georgia"/>
              </a:rPr>
              <a:t>j</a:t>
            </a:r>
            <a:r>
              <a:rPr dirty="0" smtClean="0" sz="1100" spc="5">
                <a:solidFill>
                  <a:srgbClr val="003D74"/>
                </a:solidFill>
                <a:latin typeface="Georgia"/>
                <a:cs typeface="Georgia"/>
              </a:rPr>
              <a:t>o</a:t>
            </a:r>
            <a:r>
              <a:rPr dirty="0" smtClean="0" sz="1100" spc="0">
                <a:solidFill>
                  <a:srgbClr val="003D74"/>
                </a:solidFill>
                <a:latin typeface="Georgia"/>
                <a:cs typeface="Georgia"/>
              </a:rPr>
              <a:t>i</a:t>
            </a:r>
            <a:r>
              <a:rPr dirty="0" smtClean="0" sz="1100" spc="-5">
                <a:solidFill>
                  <a:srgbClr val="003D74"/>
                </a:solidFill>
                <a:latin typeface="Georgia"/>
                <a:cs typeface="Georgia"/>
              </a:rPr>
              <a:t>n</a:t>
            </a:r>
            <a:r>
              <a:rPr dirty="0" smtClean="0" sz="1100" spc="0">
                <a:solidFill>
                  <a:srgbClr val="003D74"/>
                </a:solidFill>
                <a:latin typeface="Georgia"/>
                <a:cs typeface="Georgia"/>
              </a:rPr>
              <a:t>s</a:t>
            </a:r>
            <a:r>
              <a:rPr dirty="0" smtClean="0" sz="1100" spc="-15">
                <a:solidFill>
                  <a:srgbClr val="003D74"/>
                </a:solidFill>
                <a:latin typeface="Georgia"/>
                <a:cs typeface="Georgia"/>
              </a:rPr>
              <a:t> </a:t>
            </a:r>
            <a:r>
              <a:rPr dirty="0" smtClean="0" sz="1100" spc="0">
                <a:solidFill>
                  <a:srgbClr val="003D74"/>
                </a:solidFill>
                <a:latin typeface="Georgia"/>
                <a:cs typeface="Georgia"/>
              </a:rPr>
              <a:t>us </a:t>
            </a:r>
            <a:r>
              <a:rPr dirty="0" smtClean="0" sz="1100" spc="-15">
                <a:solidFill>
                  <a:srgbClr val="003D74"/>
                </a:solidFill>
                <a:latin typeface="Georgia"/>
                <a:cs typeface="Georgia"/>
              </a:rPr>
              <a:t>t</a:t>
            </a:r>
            <a:r>
              <a:rPr dirty="0" smtClean="0" sz="1100" spc="0">
                <a:solidFill>
                  <a:srgbClr val="003D74"/>
                </a:solidFill>
                <a:latin typeface="Georgia"/>
                <a:cs typeface="Georgia"/>
              </a:rPr>
              <a:t>o D</a:t>
            </a:r>
            <a:r>
              <a:rPr dirty="0" smtClean="0" sz="1100" spc="-15">
                <a:solidFill>
                  <a:srgbClr val="003D74"/>
                </a:solidFill>
                <a:latin typeface="Georgia"/>
                <a:cs typeface="Georgia"/>
              </a:rPr>
              <a:t>i</a:t>
            </a:r>
            <a:r>
              <a:rPr dirty="0" smtClean="0" sz="1100" spc="0">
                <a:solidFill>
                  <a:srgbClr val="003D74"/>
                </a:solidFill>
                <a:latin typeface="Georgia"/>
                <a:cs typeface="Georgia"/>
              </a:rPr>
              <a:t>scu</a:t>
            </a:r>
            <a:r>
              <a:rPr dirty="0" smtClean="0" sz="1100" spc="-10">
                <a:solidFill>
                  <a:srgbClr val="003D74"/>
                </a:solidFill>
                <a:latin typeface="Georgia"/>
                <a:cs typeface="Georgia"/>
              </a:rPr>
              <a:t>s</a:t>
            </a:r>
            <a:r>
              <a:rPr dirty="0" smtClean="0" sz="1100" spc="0">
                <a:solidFill>
                  <a:srgbClr val="003D74"/>
                </a:solidFill>
                <a:latin typeface="Georgia"/>
                <a:cs typeface="Georgia"/>
              </a:rPr>
              <a:t>s </a:t>
            </a:r>
            <a:r>
              <a:rPr dirty="0" smtClean="0" sz="1100" spc="-10">
                <a:solidFill>
                  <a:srgbClr val="003D74"/>
                </a:solidFill>
                <a:latin typeface="Georgia"/>
                <a:cs typeface="Georgia"/>
              </a:rPr>
              <a:t>t</a:t>
            </a:r>
            <a:r>
              <a:rPr dirty="0" smtClean="0" sz="1100" spc="0">
                <a:solidFill>
                  <a:srgbClr val="003D74"/>
                </a:solidFill>
                <a:latin typeface="Georgia"/>
                <a:cs typeface="Georgia"/>
              </a:rPr>
              <a:t>he</a:t>
            </a:r>
            <a:r>
              <a:rPr dirty="0" smtClean="0" sz="1100" spc="-5">
                <a:solidFill>
                  <a:srgbClr val="003D74"/>
                </a:solidFill>
                <a:latin typeface="Georgia"/>
                <a:cs typeface="Georgia"/>
              </a:rPr>
              <a:t> </a:t>
            </a:r>
            <a:r>
              <a:rPr dirty="0" smtClean="0" sz="1100" spc="0">
                <a:solidFill>
                  <a:srgbClr val="003D74"/>
                </a:solidFill>
                <a:latin typeface="Georgia"/>
                <a:cs typeface="Georgia"/>
              </a:rPr>
              <a:t>St</a:t>
            </a:r>
            <a:r>
              <a:rPr dirty="0" smtClean="0" sz="1100" spc="-15">
                <a:solidFill>
                  <a:srgbClr val="003D74"/>
                </a:solidFill>
                <a:latin typeface="Georgia"/>
                <a:cs typeface="Georgia"/>
              </a:rPr>
              <a:t>u</a:t>
            </a:r>
            <a:r>
              <a:rPr dirty="0" smtClean="0" sz="1100" spc="0">
                <a:solidFill>
                  <a:srgbClr val="003D74"/>
                </a:solidFill>
                <a:latin typeface="Georgia"/>
                <a:cs typeface="Georgia"/>
              </a:rPr>
              <a:t>de</a:t>
            </a:r>
            <a:r>
              <a:rPr dirty="0" smtClean="0" sz="1100" spc="-10">
                <a:solidFill>
                  <a:srgbClr val="003D74"/>
                </a:solidFill>
                <a:latin typeface="Georgia"/>
                <a:cs typeface="Georgia"/>
              </a:rPr>
              <a:t>n</a:t>
            </a:r>
            <a:r>
              <a:rPr dirty="0" smtClean="0" sz="1100" spc="0">
                <a:solidFill>
                  <a:srgbClr val="003D74"/>
                </a:solidFill>
                <a:latin typeface="Georgia"/>
                <a:cs typeface="Georgia"/>
              </a:rPr>
              <a:t>t</a:t>
            </a:r>
            <a:r>
              <a:rPr dirty="0" smtClean="0" sz="1100" spc="0">
                <a:solidFill>
                  <a:srgbClr val="003D74"/>
                </a:solidFill>
                <a:latin typeface="Georgia"/>
                <a:cs typeface="Georgia"/>
              </a:rPr>
              <a:t> </a:t>
            </a:r>
            <a:r>
              <a:rPr dirty="0" smtClean="0" sz="1100" spc="5">
                <a:solidFill>
                  <a:srgbClr val="003D74"/>
                </a:solidFill>
                <a:latin typeface="Georgia"/>
                <a:cs typeface="Georgia"/>
              </a:rPr>
              <a:t>L</a:t>
            </a:r>
            <a:r>
              <a:rPr dirty="0" smtClean="0" sz="1100" spc="0">
                <a:solidFill>
                  <a:srgbClr val="003D74"/>
                </a:solidFill>
                <a:latin typeface="Georgia"/>
                <a:cs typeface="Georgia"/>
              </a:rPr>
              <a:t>o</a:t>
            </a:r>
            <a:r>
              <a:rPr dirty="0" smtClean="0" sz="1100" spc="-5">
                <a:solidFill>
                  <a:srgbClr val="003D74"/>
                </a:solidFill>
                <a:latin typeface="Georgia"/>
                <a:cs typeface="Georgia"/>
              </a:rPr>
              <a:t>a</a:t>
            </a:r>
            <a:r>
              <a:rPr dirty="0" smtClean="0" sz="1100" spc="0">
                <a:solidFill>
                  <a:srgbClr val="003D74"/>
                </a:solidFill>
                <a:latin typeface="Georgia"/>
                <a:cs typeface="Georgia"/>
              </a:rPr>
              <a:t>n</a:t>
            </a:r>
            <a:r>
              <a:rPr dirty="0" smtClean="0" sz="1100" spc="-5">
                <a:solidFill>
                  <a:srgbClr val="003D74"/>
                </a:solidFill>
                <a:latin typeface="Georgia"/>
                <a:cs typeface="Georgia"/>
              </a:rPr>
              <a:t> </a:t>
            </a:r>
            <a:r>
              <a:rPr dirty="0" smtClean="0" sz="1100" spc="0">
                <a:solidFill>
                  <a:srgbClr val="003D74"/>
                </a:solidFill>
                <a:latin typeface="Georgia"/>
                <a:cs typeface="Georgia"/>
              </a:rPr>
              <a:t>S</a:t>
            </a:r>
            <a:r>
              <a:rPr dirty="0" smtClean="0" sz="1100" spc="-10">
                <a:solidFill>
                  <a:srgbClr val="003D74"/>
                </a:solidFill>
                <a:latin typeface="Georgia"/>
                <a:cs typeface="Georgia"/>
              </a:rPr>
              <a:t>i</a:t>
            </a:r>
            <a:r>
              <a:rPr dirty="0" smtClean="0" sz="1100" spc="0">
                <a:solidFill>
                  <a:srgbClr val="003D74"/>
                </a:solidFill>
                <a:latin typeface="Georgia"/>
                <a:cs typeface="Georgia"/>
              </a:rPr>
              <a:t>tu</a:t>
            </a:r>
            <a:r>
              <a:rPr dirty="0" smtClean="0" sz="1100" spc="-5">
                <a:solidFill>
                  <a:srgbClr val="003D74"/>
                </a:solidFill>
                <a:latin typeface="Georgia"/>
                <a:cs typeface="Georgia"/>
              </a:rPr>
              <a:t>a</a:t>
            </a:r>
            <a:r>
              <a:rPr dirty="0" smtClean="0" sz="1100" spc="0">
                <a:solidFill>
                  <a:srgbClr val="003D74"/>
                </a:solidFill>
                <a:latin typeface="Georgia"/>
                <a:cs typeface="Georgia"/>
              </a:rPr>
              <a:t>t</a:t>
            </a:r>
            <a:r>
              <a:rPr dirty="0" smtClean="0" sz="1100" spc="-10">
                <a:solidFill>
                  <a:srgbClr val="003D74"/>
                </a:solidFill>
                <a:latin typeface="Georgia"/>
                <a:cs typeface="Georgia"/>
              </a:rPr>
              <a:t>i</a:t>
            </a:r>
            <a:r>
              <a:rPr dirty="0" smtClean="0" sz="1100" spc="0">
                <a:solidFill>
                  <a:srgbClr val="003D74"/>
                </a:solidFill>
                <a:latin typeface="Georgia"/>
                <a:cs typeface="Georgia"/>
              </a:rPr>
              <a:t>on</a:t>
            </a:r>
            <a:r>
              <a:rPr dirty="0" smtClean="0" sz="1100" spc="-5">
                <a:solidFill>
                  <a:srgbClr val="003D74"/>
                </a:solidFill>
                <a:latin typeface="Georgia"/>
                <a:cs typeface="Georgia"/>
              </a:rPr>
              <a:t> </a:t>
            </a:r>
            <a:r>
              <a:rPr dirty="0" smtClean="0" sz="1100" spc="0">
                <a:solidFill>
                  <a:srgbClr val="003D74"/>
                </a:solidFill>
                <a:latin typeface="Georgia"/>
                <a:cs typeface="Georgia"/>
              </a:rPr>
              <a:t>in</a:t>
            </a:r>
            <a:r>
              <a:rPr dirty="0" smtClean="0" sz="1100" spc="-5">
                <a:solidFill>
                  <a:srgbClr val="003D74"/>
                </a:solidFill>
                <a:latin typeface="Georgia"/>
                <a:cs typeface="Georgia"/>
              </a:rPr>
              <a:t> </a:t>
            </a:r>
            <a:r>
              <a:rPr dirty="0" smtClean="0" sz="1100" spc="0">
                <a:solidFill>
                  <a:srgbClr val="003D74"/>
                </a:solidFill>
                <a:latin typeface="Georgia"/>
                <a:cs typeface="Georgia"/>
              </a:rPr>
              <a:t>Am</a:t>
            </a:r>
            <a:r>
              <a:rPr dirty="0" smtClean="0" sz="1100" spc="-5">
                <a:solidFill>
                  <a:srgbClr val="003D74"/>
                </a:solidFill>
                <a:latin typeface="Georgia"/>
                <a:cs typeface="Georgia"/>
              </a:rPr>
              <a:t>e</a:t>
            </a:r>
            <a:r>
              <a:rPr dirty="0" smtClean="0" sz="1100" spc="-10">
                <a:solidFill>
                  <a:srgbClr val="003D74"/>
                </a:solidFill>
                <a:latin typeface="Georgia"/>
                <a:cs typeface="Georgia"/>
              </a:rPr>
              <a:t>r</a:t>
            </a:r>
            <a:r>
              <a:rPr dirty="0" smtClean="0" sz="1100" spc="0">
                <a:solidFill>
                  <a:srgbClr val="003D74"/>
                </a:solidFill>
                <a:latin typeface="Georgia"/>
                <a:cs typeface="Georgia"/>
              </a:rPr>
              <a:t>i</a:t>
            </a:r>
            <a:r>
              <a:rPr dirty="0" smtClean="0" sz="1100" spc="-10">
                <a:solidFill>
                  <a:srgbClr val="003D74"/>
                </a:solidFill>
                <a:latin typeface="Georgia"/>
                <a:cs typeface="Georgia"/>
              </a:rPr>
              <a:t>c</a:t>
            </a:r>
            <a:r>
              <a:rPr dirty="0" smtClean="0" sz="1100" spc="0">
                <a:solidFill>
                  <a:srgbClr val="003D74"/>
                </a:solidFill>
                <a:latin typeface="Georgia"/>
                <a:cs typeface="Georgia"/>
              </a:rPr>
              <a:t>a</a:t>
            </a:r>
            <a:endParaRPr sz="1100">
              <a:latin typeface="Georgia"/>
              <a:cs typeface="Georgia"/>
            </a:endParaRPr>
          </a:p>
          <a:p>
            <a:pPr>
              <a:lnSpc>
                <a:spcPts val="1000"/>
              </a:lnSpc>
              <a:spcBef>
                <a:spcPts val="91"/>
              </a:spcBef>
            </a:pPr>
            <a:endParaRPr sz="1000"/>
          </a:p>
          <a:p>
            <a:pPr marL="12700">
              <a:lnSpc>
                <a:spcPct val="100000"/>
              </a:lnSpc>
            </a:pPr>
            <a:r>
              <a:rPr dirty="0" smtClean="0" sz="1100" spc="-10">
                <a:solidFill>
                  <a:srgbClr val="003D74"/>
                </a:solidFill>
                <a:latin typeface="Georgia"/>
                <a:cs typeface="Georgia"/>
              </a:rPr>
              <a:t>O</a:t>
            </a:r>
            <a:r>
              <a:rPr dirty="0" smtClean="0" sz="1100" spc="0">
                <a:solidFill>
                  <a:srgbClr val="003D74"/>
                </a:solidFill>
                <a:latin typeface="Georgia"/>
                <a:cs typeface="Georgia"/>
              </a:rPr>
              <a:t>ffici</a:t>
            </a:r>
            <a:r>
              <a:rPr dirty="0" smtClean="0" sz="1100" spc="-5">
                <a:solidFill>
                  <a:srgbClr val="003D74"/>
                </a:solidFill>
                <a:latin typeface="Georgia"/>
                <a:cs typeface="Georgia"/>
              </a:rPr>
              <a:t>a</a:t>
            </a:r>
            <a:r>
              <a:rPr dirty="0" smtClean="0" sz="1100" spc="0">
                <a:solidFill>
                  <a:srgbClr val="003D74"/>
                </a:solidFill>
                <a:latin typeface="Georgia"/>
                <a:cs typeface="Georgia"/>
              </a:rPr>
              <a:t>l</a:t>
            </a:r>
            <a:r>
              <a:rPr dirty="0" smtClean="0" sz="1100" spc="-5">
                <a:solidFill>
                  <a:srgbClr val="003D74"/>
                </a:solidFill>
                <a:latin typeface="Georgia"/>
                <a:cs typeface="Georgia"/>
              </a:rPr>
              <a:t> </a:t>
            </a:r>
            <a:r>
              <a:rPr dirty="0" smtClean="0" sz="1100" spc="0">
                <a:solidFill>
                  <a:srgbClr val="003D74"/>
                </a:solidFill>
                <a:latin typeface="Georgia"/>
                <a:cs typeface="Georgia"/>
              </a:rPr>
              <a:t>Twi</a:t>
            </a:r>
            <a:r>
              <a:rPr dirty="0" smtClean="0" sz="1100" spc="-10">
                <a:solidFill>
                  <a:srgbClr val="003D74"/>
                </a:solidFill>
                <a:latin typeface="Georgia"/>
                <a:cs typeface="Georgia"/>
              </a:rPr>
              <a:t>i</a:t>
            </a:r>
            <a:r>
              <a:rPr dirty="0" smtClean="0" sz="1100" spc="0">
                <a:solidFill>
                  <a:srgbClr val="003D74"/>
                </a:solidFill>
                <a:latin typeface="Georgia"/>
                <a:cs typeface="Georgia"/>
              </a:rPr>
              <a:t>ter H</a:t>
            </a:r>
            <a:r>
              <a:rPr dirty="0" smtClean="0" sz="1100" spc="-10">
                <a:solidFill>
                  <a:srgbClr val="003D74"/>
                </a:solidFill>
                <a:latin typeface="Georgia"/>
                <a:cs typeface="Georgia"/>
              </a:rPr>
              <a:t>a</a:t>
            </a:r>
            <a:r>
              <a:rPr dirty="0" smtClean="0" sz="1100" spc="-5">
                <a:solidFill>
                  <a:srgbClr val="003D74"/>
                </a:solidFill>
                <a:latin typeface="Georgia"/>
                <a:cs typeface="Georgia"/>
              </a:rPr>
              <a:t>n</a:t>
            </a:r>
            <a:r>
              <a:rPr dirty="0" smtClean="0" sz="1100" spc="0">
                <a:solidFill>
                  <a:srgbClr val="003D74"/>
                </a:solidFill>
                <a:latin typeface="Georgia"/>
                <a:cs typeface="Georgia"/>
              </a:rPr>
              <a:t>dle</a:t>
            </a:r>
            <a:r>
              <a:rPr dirty="0" smtClean="0" sz="1100" spc="-10">
                <a:solidFill>
                  <a:srgbClr val="003D74"/>
                </a:solidFill>
                <a:latin typeface="Georgia"/>
                <a:cs typeface="Georgia"/>
              </a:rPr>
              <a:t> </a:t>
            </a:r>
            <a:r>
              <a:rPr dirty="0" smtClean="0" sz="1100" spc="-5">
                <a:solidFill>
                  <a:srgbClr val="003D74"/>
                </a:solidFill>
                <a:latin typeface="Georgia"/>
                <a:cs typeface="Georgia"/>
              </a:rPr>
              <a:t>F</a:t>
            </a:r>
            <a:r>
              <a:rPr dirty="0" smtClean="0" sz="1100" spc="0">
                <a:solidFill>
                  <a:srgbClr val="003D74"/>
                </a:solidFill>
                <a:latin typeface="Georgia"/>
                <a:cs typeface="Georgia"/>
              </a:rPr>
              <a:t>or</a:t>
            </a:r>
            <a:r>
              <a:rPr dirty="0" smtClean="0" sz="1100" spc="5">
                <a:solidFill>
                  <a:srgbClr val="003D74"/>
                </a:solidFill>
                <a:latin typeface="Georgia"/>
                <a:cs typeface="Georgia"/>
              </a:rPr>
              <a:t> </a:t>
            </a:r>
            <a:r>
              <a:rPr dirty="0" smtClean="0" sz="1100" spc="0" u="sng">
                <a:solidFill>
                  <a:srgbClr val="EA7A3B"/>
                </a:solidFill>
                <a:latin typeface="Georgia"/>
                <a:cs typeface="Georgia"/>
                <a:hlinkClick r:id="rId5"/>
              </a:rPr>
              <a:t>B</a:t>
            </a:r>
            <a:r>
              <a:rPr dirty="0" smtClean="0" sz="1100" spc="-15" u="sng">
                <a:solidFill>
                  <a:srgbClr val="EA7A3B"/>
                </a:solidFill>
                <a:latin typeface="Georgia"/>
                <a:cs typeface="Georgia"/>
                <a:hlinkClick r:id="rId5"/>
              </a:rPr>
              <a:t>r</a:t>
            </a:r>
            <a:r>
              <a:rPr dirty="0" smtClean="0" sz="1100" spc="0" u="sng">
                <a:solidFill>
                  <a:srgbClr val="EA7A3B"/>
                </a:solidFill>
                <a:latin typeface="Georgia"/>
                <a:cs typeface="Georgia"/>
                <a:hlinkClick r:id="rId5"/>
              </a:rPr>
              <a:t>uce</a:t>
            </a:r>
            <a:r>
              <a:rPr dirty="0" smtClean="0" sz="1100" spc="-10" u="sng">
                <a:solidFill>
                  <a:srgbClr val="EA7A3B"/>
                </a:solidFill>
                <a:latin typeface="Georgia"/>
                <a:cs typeface="Georgia"/>
                <a:hlinkClick r:id="rId5"/>
              </a:rPr>
              <a:t> </a:t>
            </a:r>
            <a:r>
              <a:rPr dirty="0" smtClean="0" sz="1100" spc="-5" u="sng">
                <a:solidFill>
                  <a:srgbClr val="EA7A3B"/>
                </a:solidFill>
                <a:latin typeface="Georgia"/>
                <a:cs typeface="Georgia"/>
                <a:hlinkClick r:id="rId5"/>
              </a:rPr>
              <a:t>M</a:t>
            </a:r>
            <a:r>
              <a:rPr dirty="0" smtClean="0" sz="1100" spc="-10" u="sng">
                <a:solidFill>
                  <a:srgbClr val="EA7A3B"/>
                </a:solidFill>
                <a:latin typeface="Georgia"/>
                <a:cs typeface="Georgia"/>
                <a:hlinkClick r:id="rId5"/>
              </a:rPr>
              <a:t>e</a:t>
            </a:r>
            <a:r>
              <a:rPr dirty="0" smtClean="0" sz="1100" spc="0" u="sng">
                <a:solidFill>
                  <a:srgbClr val="EA7A3B"/>
                </a:solidFill>
                <a:latin typeface="Georgia"/>
                <a:cs typeface="Georgia"/>
                <a:hlinkClick r:id="rId5"/>
              </a:rPr>
              <a:t>sn</a:t>
            </a:r>
            <a:r>
              <a:rPr dirty="0" smtClean="0" sz="1100" spc="-10" u="sng">
                <a:solidFill>
                  <a:srgbClr val="EA7A3B"/>
                </a:solidFill>
                <a:latin typeface="Georgia"/>
                <a:cs typeface="Georgia"/>
                <a:hlinkClick r:id="rId5"/>
              </a:rPr>
              <a:t>e</a:t>
            </a:r>
            <a:r>
              <a:rPr dirty="0" smtClean="0" sz="1100" spc="-5" u="sng">
                <a:solidFill>
                  <a:srgbClr val="EA7A3B"/>
                </a:solidFill>
                <a:latin typeface="Georgia"/>
                <a:cs typeface="Georgia"/>
                <a:hlinkClick r:id="rId5"/>
              </a:rPr>
              <a:t>k</a:t>
            </a:r>
            <a:r>
              <a:rPr dirty="0" smtClean="0" sz="1100" spc="0" u="sng">
                <a:solidFill>
                  <a:srgbClr val="EA7A3B"/>
                </a:solidFill>
                <a:latin typeface="Georgia"/>
                <a:cs typeface="Georgia"/>
                <a:hlinkClick r:id="rId5"/>
              </a:rPr>
              <a:t>off</a:t>
            </a:r>
            <a:endParaRPr sz="1100">
              <a:latin typeface="Georgia"/>
              <a:cs typeface="Georgi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dell</dc:creator>
  <dcterms:created xsi:type="dcterms:W3CDTF">2016-07-09T01:59:07Z</dcterms:created>
  <dcterms:modified xsi:type="dcterms:W3CDTF">2016-07-09T01:59:07Z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2016-07-09T00:00:00Z</vt:filetime>
  </property>
  <property fmtid="{D5CDD505-2E9C-101B-9397-08002B2CF9AE}" pid="3" name="LastSaved">
    <vt:filetime>2016-07-09T00:00:00Z</vt:filetime>
  </property>
</Properties>
</file>