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808" r:id="rId3"/>
    <p:sldId id="809" r:id="rId4"/>
    <p:sldId id="810" r:id="rId5"/>
    <p:sldId id="811" r:id="rId6"/>
    <p:sldId id="812" r:id="rId7"/>
    <p:sldId id="813" r:id="rId8"/>
    <p:sldId id="814" r:id="rId9"/>
    <p:sldId id="815" r:id="rId10"/>
    <p:sldId id="816" r:id="rId11"/>
    <p:sldId id="817" r:id="rId12"/>
    <p:sldId id="818" r:id="rId13"/>
    <p:sldId id="819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56662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31549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3799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9554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75659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39542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95795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7402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53825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665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01928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967245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2646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예루살렘 주민이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여호람의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막내 아들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아하시야에게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왕위를 계승하게 하였으니 이는 전에 아라비아 사람들과 함께 와서 진을 치던 부대가 그의 모든 형들을 죽였음이라 그러므로 유다 왕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여호람의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아하시야가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왕이 되었더라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15597294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아하시야의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어머니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아달랴가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자기의 아들이 죽은 것을 보고 일어나 유다 집의 왕국의 씨를 모두 진멸하였으나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22223861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왕의 딸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여호사브앗이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아하시야의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요아스를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왕자들이 죽임을 당하는 중에서 몰래 빼내어 그와 그의 유모를 침실에 숨겨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아달랴를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피하게 하였으므로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아달랴가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그를 죽이지 못하였더라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여호사브앗은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왕의 딸이요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아하시야의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누이요 제사장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여호야다의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아내이더라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42442157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요아스가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그들과 함께 하나님의 전에 육 년을 숨어 있는 동안에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아달랴가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나라를 다스렸더라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3188899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아하시야가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왕이 될 때에 나이가 사십이 세라 예루살렘에서 일 년 동안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다스리니라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어머니의 이름은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아달랴요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오므리의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손녀더라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4198463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아하시야도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아합의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집 길로 행하였으니 이는 그의 어머니가 꾀어 악을 행하게 하였음이라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42575043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아버지가 죽은 후에 그가 패망하게 하는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아합의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집의 가르침을 따라 여호와 보시기에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아합의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집 같이 악을 행하였더라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3059939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아하시야가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아합의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집의 가르침을 따라 이스라엘 왕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아합의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요람과 함께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길르앗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라못으로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가서 아람 왕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하사엘과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더불어 싸우더니 아람 사람들이 요람을 상하게 한지라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687534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요람이 아람 왕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하사엘과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싸울 때에 라마에서 맞아 상한 것을 치료하려 하여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이스르엘로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돌아왔더라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아합의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요람이 병이 있으므로 유다 왕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여호람의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아사랴가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이스르엘에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내려가서 방문하였더라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27970600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아하시야가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요람에게 가므로 해를 입었으니 이는 하나님께로 말미암은 것이라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아하시야가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갔다가 요람과 함께 나가서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님시의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예후를 맞았으니 그는 여호와께서 기름을 부으시고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아합의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집을 멸하게 하신 자이더라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16149117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예후로 하여금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아합의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집을 심판하게 하실 때에 유다 방백들과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아하시야의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형제들의 아들들 곧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아하시야를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섬기는 자들을 만나서 죽였고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39912564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아하시야는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사마리아에 숨었더니 예후가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찾으매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무리가 그를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예후에게로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잡아가서 죽이고 이르기를 그는 전심으로 여호와를 구하던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여호사밧의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아들이라 하고 장사하였더라 이에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아하시야의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집이 약하여 왕위를 힘으로 지키지 못하게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31622648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</TotalTime>
  <Words>299</Words>
  <Application>Microsoft Office PowerPoint</Application>
  <PresentationFormat>와이드스크린</PresentationFormat>
  <Paragraphs>24</Paragraphs>
  <Slides>12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12</vt:i4>
      </vt:variant>
    </vt:vector>
  </HeadingPairs>
  <TitlesOfParts>
    <vt:vector size="18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14</cp:revision>
  <dcterms:modified xsi:type="dcterms:W3CDTF">2024-10-02T10:51:17Z</dcterms:modified>
</cp:coreProperties>
</file>