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487" r:id="rId3"/>
    <p:sldId id="488" r:id="rId4"/>
    <p:sldId id="489" r:id="rId5"/>
    <p:sldId id="490" r:id="rId6"/>
    <p:sldId id="491" r:id="rId7"/>
    <p:sldId id="492" r:id="rId8"/>
    <p:sldId id="493" r:id="rId9"/>
    <p:sldId id="494" r:id="rId10"/>
    <p:sldId id="495" r:id="rId11"/>
    <p:sldId id="496" r:id="rId12"/>
    <p:sldId id="497" r:id="rId13"/>
    <p:sldId id="498" r:id="rId14"/>
    <p:sldId id="49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450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6063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475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22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554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2618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19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73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196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64248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875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212594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지금 우리가 하는 말의 요점은 이러한 대제사장이 우리에게 있다는 것이라 그는 하늘에서 지극히 크신 이의 보좌 우편에 앉으셨으니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52574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날 후에 내가 이스라엘 집과 맺을 언약은 이것이니 내 법을 그들의 생각에 두고 그들의 마음에 이것을 기록하리라 나는 그들에게 하나님이 되고 그들은 내게 백성이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087728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각각 자기 나라 사람과 각각 자기 형제를 가르쳐 이르기를 주를 알라 하지 아니할 것은 그들이 작은 자로부터 큰 자까지 다 나를 앎이라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62162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그들의 불의를 긍휼히 여기고 그들의 죄를 다시 기억하지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050596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 언약이라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첫 것은 낡아지게 하신 것이니 낡아지고 쇠하는 것은 없어져 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11327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성소와 참 장막에서 섬기는 이시라 이 장막은 주께서 세우신 것이요 사람이 세운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67023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대제사장마다 예물과 제사 드림을 위하여 세운 자니 그러므로 그도 무엇인가 드릴 것이 있어야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753935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만일 땅에 계셨더라면 제사장이 되지 아니하셨을 것이니 이는 율법을 따라 예물을 드리는 제사장이 있음이라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956816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섬기는 것은 하늘에 있는 것의 모형과 그림자라 모세가 장막을 지으려 할 때에 지시하심을 얻음과 같으니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삼가 모든 것을 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보이던 본을 따라 지으라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94551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이제 그는 더 아름다운 직분을 얻으셨으니 그는 더 좋은 약속으로 세우신 더 좋은 언약의 중보자시라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9900289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저 첫 언약이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무흠하였더라면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둘째 것을 요구할 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없었으려니와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2945082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그들의 잘못을 지적하여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볼지어다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이스라엘 집과 유다 집과 더불어 새 언약을 맺으리라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12350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주께서 이르시기를 이 언약은 내가 그들의 열조의 손을 잡고 애굽 땅에서 인도하여 내던 날에 그들과 맺은 언약과 같지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그들은 내 언약 안에 머물러 있지 아니하므로 내가 그들을 돌보지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히브리서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05007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278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2024-02-21T05:17:02Z</dcterms:modified>
</cp:coreProperties>
</file>