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B559D4-6276-41C0-9791-5CE1E5333432}" type="datetimeFigureOut">
              <a:rPr lang="en-US" smtClean="0"/>
              <a:t>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E60BA-3CCB-4DBD-B6D4-CE31539209C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B559D4-6276-41C0-9791-5CE1E5333432}" type="datetimeFigureOut">
              <a:rPr lang="en-US" smtClean="0"/>
              <a:t>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E60BA-3CCB-4DBD-B6D4-CE31539209C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B559D4-6276-41C0-9791-5CE1E5333432}" type="datetimeFigureOut">
              <a:rPr lang="en-US" smtClean="0"/>
              <a:t>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E60BA-3CCB-4DBD-B6D4-CE31539209C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B559D4-6276-41C0-9791-5CE1E5333432}" type="datetimeFigureOut">
              <a:rPr lang="en-US" smtClean="0"/>
              <a:t>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E60BA-3CCB-4DBD-B6D4-CE31539209C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559D4-6276-41C0-9791-5CE1E5333432}" type="datetimeFigureOut">
              <a:rPr lang="en-US" smtClean="0"/>
              <a:t>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E60BA-3CCB-4DBD-B6D4-CE31539209C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B559D4-6276-41C0-9791-5CE1E5333432}" type="datetimeFigureOut">
              <a:rPr lang="en-US" smtClean="0"/>
              <a:t>1/16/2016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CE60BA-3CCB-4DBD-B6D4-CE31539209C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B559D4-6276-41C0-9791-5CE1E5333432}" type="datetimeFigureOut">
              <a:rPr lang="en-US" smtClean="0"/>
              <a:t>1/16/2016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CE60BA-3CCB-4DBD-B6D4-CE31539209C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B559D4-6276-41C0-9791-5CE1E5333432}" type="datetimeFigureOut">
              <a:rPr lang="en-US" smtClean="0"/>
              <a:t>1/16/2016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CE60BA-3CCB-4DBD-B6D4-CE31539209C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B559D4-6276-41C0-9791-5CE1E5333432}" type="datetimeFigureOut">
              <a:rPr lang="en-US" smtClean="0"/>
              <a:t>1/16/2016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CE60BA-3CCB-4DBD-B6D4-CE31539209C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B559D4-6276-41C0-9791-5CE1E5333432}" type="datetimeFigureOut">
              <a:rPr lang="en-US" smtClean="0"/>
              <a:t>1/16/2016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CE60BA-3CCB-4DBD-B6D4-CE31539209C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B559D4-6276-41C0-9791-5CE1E5333432}" type="datetimeFigureOut">
              <a:rPr lang="en-US" smtClean="0"/>
              <a:t>1/16/2016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CE60BA-3CCB-4DBD-B6D4-CE31539209C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B559D4-6276-41C0-9791-5CE1E5333432}" type="datetimeFigureOut">
              <a:rPr lang="en-US" smtClean="0"/>
              <a:t>1/16/2016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CE60BA-3CCB-4DBD-B6D4-CE31539209C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elitechefcollection.com/"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download-free-powerpoint-templates-backgrounds-37.jpg"/>
          <p:cNvPicPr>
            <a:picLocks noChangeAspect="1"/>
          </p:cNvPicPr>
          <p:nvPr/>
        </p:nvPicPr>
        <p:blipFill>
          <a:blip r:embed="rId2"/>
          <a:stretch>
            <a:fillRect/>
          </a:stretch>
        </p:blipFill>
        <p:spPr>
          <a:xfrm>
            <a:off x="0" y="-7239"/>
            <a:ext cx="9144000" cy="6872478"/>
          </a:xfrm>
          <a:prstGeom prst="rect">
            <a:avLst/>
          </a:prstGeom>
        </p:spPr>
      </p:pic>
      <p:pic>
        <p:nvPicPr>
          <p:cNvPr id="5" name="Picture 4" descr="Banner.jpg"/>
          <p:cNvPicPr>
            <a:picLocks noChangeAspect="1"/>
          </p:cNvPicPr>
          <p:nvPr/>
        </p:nvPicPr>
        <p:blipFill>
          <a:blip r:embed="rId3"/>
          <a:stretch>
            <a:fillRect/>
          </a:stretch>
        </p:blipFill>
        <p:spPr>
          <a:xfrm>
            <a:off x="43058" y="1928812"/>
            <a:ext cx="8993552" cy="4243388"/>
          </a:xfrm>
          <a:prstGeom prst="rect">
            <a:avLst/>
          </a:prstGeom>
          <a:ln>
            <a:noFill/>
          </a:ln>
          <a:effectLst>
            <a:softEdge rad="112500"/>
          </a:effectLst>
        </p:spPr>
      </p:pic>
      <p:sp>
        <p:nvSpPr>
          <p:cNvPr id="6" name="TextBox 5"/>
          <p:cNvSpPr txBox="1"/>
          <p:nvPr/>
        </p:nvSpPr>
        <p:spPr>
          <a:xfrm>
            <a:off x="381000" y="304800"/>
            <a:ext cx="8534400" cy="1200329"/>
          </a:xfrm>
          <a:prstGeom prst="rect">
            <a:avLst/>
          </a:prstGeom>
          <a:noFill/>
        </p:spPr>
        <p:txBody>
          <a:bodyPr wrap="square" rtlCol="0">
            <a:spAutoFit/>
          </a:bodyPr>
          <a:lstStyle/>
          <a:p>
            <a:pPr algn="ctr"/>
            <a:r>
              <a:rPr lang="en-US" sz="3600" dirty="0">
                <a:solidFill>
                  <a:srgbClr val="FFFF00"/>
                </a:solidFill>
              </a:rPr>
              <a:t>What are The Most Essential Cooking Utensils You Need for Your Kitchen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ownload-free-powerpoint-templates-backgrounds-37.jpg"/>
          <p:cNvPicPr>
            <a:picLocks noChangeAspect="1"/>
          </p:cNvPicPr>
          <p:nvPr/>
        </p:nvPicPr>
        <p:blipFill>
          <a:blip r:embed="rId2"/>
          <a:stretch>
            <a:fillRect/>
          </a:stretch>
        </p:blipFill>
        <p:spPr>
          <a:xfrm>
            <a:off x="0" y="-7239"/>
            <a:ext cx="9144000" cy="6872478"/>
          </a:xfrm>
          <a:prstGeom prst="rect">
            <a:avLst/>
          </a:prstGeom>
        </p:spPr>
      </p:pic>
      <p:sp>
        <p:nvSpPr>
          <p:cNvPr id="3" name="TextBox 2"/>
          <p:cNvSpPr txBox="1"/>
          <p:nvPr/>
        </p:nvSpPr>
        <p:spPr>
          <a:xfrm>
            <a:off x="4572000" y="304800"/>
            <a:ext cx="4267200" cy="5324535"/>
          </a:xfrm>
          <a:prstGeom prst="rect">
            <a:avLst/>
          </a:prstGeom>
          <a:noFill/>
        </p:spPr>
        <p:txBody>
          <a:bodyPr wrap="square" rtlCol="0">
            <a:spAutoFit/>
          </a:bodyPr>
          <a:lstStyle/>
          <a:p>
            <a:pPr algn="just"/>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Cooking utensils are essential for making a kitchen in your home, office canteen, restaurant etc. They are the ones which help you in food preparation for any number of people. If you want to run the kitchen in your home, hotel or outdoor event properly then you need a few essential cooking tools that would make you cook fast and easy. Finding quality and stylish utensils that will serve your purpose is also required. So gear up to equip your kitchen with basic cooking utensils that would help it run successfully and give you the comfort and pleasure of cooking. </a:t>
            </a:r>
          </a:p>
        </p:txBody>
      </p:sp>
      <p:pic>
        <p:nvPicPr>
          <p:cNvPr id="5" name="Picture 4" descr="cheese-slicer_1.jpg"/>
          <p:cNvPicPr>
            <a:picLocks noChangeAspect="1"/>
          </p:cNvPicPr>
          <p:nvPr/>
        </p:nvPicPr>
        <p:blipFill>
          <a:blip r:embed="rId3" cstate="print"/>
          <a:stretch>
            <a:fillRect/>
          </a:stretch>
        </p:blipFill>
        <p:spPr>
          <a:xfrm>
            <a:off x="304800" y="762000"/>
            <a:ext cx="4114800" cy="4114800"/>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ownload-free-powerpoint-templates-backgrounds-37.jpg"/>
          <p:cNvPicPr>
            <a:picLocks noChangeAspect="1"/>
          </p:cNvPicPr>
          <p:nvPr/>
        </p:nvPicPr>
        <p:blipFill>
          <a:blip r:embed="rId2"/>
          <a:stretch>
            <a:fillRect/>
          </a:stretch>
        </p:blipFill>
        <p:spPr>
          <a:xfrm>
            <a:off x="0" y="-7239"/>
            <a:ext cx="9144000" cy="6872478"/>
          </a:xfrm>
          <a:prstGeom prst="rect">
            <a:avLst/>
          </a:prstGeom>
        </p:spPr>
      </p:pic>
      <p:sp>
        <p:nvSpPr>
          <p:cNvPr id="3" name="TextBox 2"/>
          <p:cNvSpPr txBox="1"/>
          <p:nvPr/>
        </p:nvSpPr>
        <p:spPr>
          <a:xfrm>
            <a:off x="228600" y="304800"/>
            <a:ext cx="8610600" cy="5632311"/>
          </a:xfrm>
          <a:prstGeom prst="rect">
            <a:avLst/>
          </a:prstGeom>
          <a:noFill/>
        </p:spPr>
        <p:txBody>
          <a:bodyPr wrap="square" rtlCol="0">
            <a:spAutoFit/>
          </a:bodyPr>
          <a:lstStyle/>
          <a:p>
            <a:pPr marL="457200" lvl="0" indent="-457200" algn="just">
              <a:buFont typeface="+mj-lt"/>
              <a:buAutoNum type="arabicPeriod"/>
            </a:pPr>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Tongs: Tongs are among essential kitchen utensils that are specifically used to lift or grip objects. They come in various forms like nippers or large pincers. Again, there are fire-tongs, crucible tongs, asparagus tongs and sugar tongs to help you in cooking. With them, you can rotate, move and turn the food with delicate touch and perfect precision. </a:t>
            </a:r>
          </a:p>
          <a:p>
            <a:pPr algn="just"/>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p>
          <a:p>
            <a:pPr marL="457200" lvl="0" indent="-457200" algn="just"/>
            <a:r>
              <a:rPr lang="en-US"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2.  Spatulas</a:t>
            </a:r>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Spatulas are versatile kitchen tools that are more often needed for cooking. </a:t>
            </a:r>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They are basically of two types: those who stir, scoop or scrape, and the others which toss food ingredients. Some of them are found to be narrow in shape for smooth entry into scraping jars while others are angular, flat or big and spoon like. The wide variety of spatulas makes them add spice to your cooking life.  From plastic and metal to rubber, you can have them in different materials. However, plastic ones will be perfect for flipping eggs or hamburgers as they can survive heat better than the rubber made ones. These spatulas are very essential for your kitchen and will prove to be highly useful whenever cooking or baking concerned.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ownload-free-powerpoint-templates-backgrounds-37.jpg"/>
          <p:cNvPicPr>
            <a:picLocks noChangeAspect="1"/>
          </p:cNvPicPr>
          <p:nvPr/>
        </p:nvPicPr>
        <p:blipFill>
          <a:blip r:embed="rId2"/>
          <a:stretch>
            <a:fillRect/>
          </a:stretch>
        </p:blipFill>
        <p:spPr>
          <a:xfrm>
            <a:off x="0" y="-7239"/>
            <a:ext cx="9144000" cy="6872478"/>
          </a:xfrm>
          <a:prstGeom prst="rect">
            <a:avLst/>
          </a:prstGeom>
        </p:spPr>
      </p:pic>
      <p:sp>
        <p:nvSpPr>
          <p:cNvPr id="3" name="TextBox 2"/>
          <p:cNvSpPr txBox="1"/>
          <p:nvPr/>
        </p:nvSpPr>
        <p:spPr>
          <a:xfrm>
            <a:off x="304800" y="304800"/>
            <a:ext cx="8534400" cy="4708981"/>
          </a:xfrm>
          <a:prstGeom prst="rect">
            <a:avLst/>
          </a:prstGeom>
          <a:noFill/>
        </p:spPr>
        <p:txBody>
          <a:bodyPr wrap="square" rtlCol="0">
            <a:spAutoFit/>
          </a:bodyPr>
          <a:lstStyle/>
          <a:p>
            <a:pPr marL="457200" lvl="0" indent="-457200" algn="just"/>
            <a:r>
              <a:rPr lang="en-US"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3.   Knives</a:t>
            </a:r>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 sharp edged knife set is the best tool you can have in the kitchen as they are very essential to properly run your kitchen and manage your cooking. </a:t>
            </a:r>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Kitchen knives are items required for chopping, cutting and slicing various food items like meat, vegetables, and fruits. They are available in different shapes for the different kinds of foods. A knife block is what you need to have in your kitchen as it will keep your knives organized for the quick access possible. You will agree that a knife is always required for smart cooking in your kitchen. </a:t>
            </a:r>
          </a:p>
          <a:p>
            <a:pPr algn="just"/>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p>
          <a:p>
            <a:pPr marL="457200" indent="-457200" algn="just"/>
            <a:r>
              <a:rPr lang="en-US"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4.  Ladle</a:t>
            </a:r>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Ladle is again a utensil you will like to have in your kitchen because it will let you transfer food from container to serving plate cleanly and effectively. </a:t>
            </a:r>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You can serve gravy and other liquid items with the help of a ladle which is bigger in size than a spoon. It comes with a long handle and has a wide cup on the other end. The ladle is the perfect kitchen utensil to serve soups, sauce, gravy etc.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ownload-free-powerpoint-templates-backgrounds-37.jpg"/>
          <p:cNvPicPr>
            <a:picLocks noChangeAspect="1"/>
          </p:cNvPicPr>
          <p:nvPr/>
        </p:nvPicPr>
        <p:blipFill>
          <a:blip r:embed="rId2"/>
          <a:stretch>
            <a:fillRect/>
          </a:stretch>
        </p:blipFill>
        <p:spPr>
          <a:xfrm>
            <a:off x="0" y="-7239"/>
            <a:ext cx="9144000" cy="6872478"/>
          </a:xfrm>
          <a:prstGeom prst="rect">
            <a:avLst/>
          </a:prstGeom>
        </p:spPr>
      </p:pic>
      <p:sp>
        <p:nvSpPr>
          <p:cNvPr id="3" name="TextBox 2"/>
          <p:cNvSpPr txBox="1"/>
          <p:nvPr/>
        </p:nvSpPr>
        <p:spPr>
          <a:xfrm>
            <a:off x="5029200" y="1447800"/>
            <a:ext cx="3886200" cy="3785652"/>
          </a:xfrm>
          <a:prstGeom prst="rect">
            <a:avLst/>
          </a:prstGeom>
          <a:noFill/>
        </p:spPr>
        <p:txBody>
          <a:bodyPr wrap="square" rtlCol="0">
            <a:spAutoFit/>
          </a:bodyPr>
          <a:lstStyle/>
          <a:p>
            <a:pPr algn="just"/>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All these and many more essential cooking utensils are now selling at </a:t>
            </a:r>
            <a:r>
              <a:rPr lang="en-US" sz="2000" b="1" spc="50" dirty="0" err="1">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Elitechcollection</a:t>
            </a:r>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You can order them in order to set your kitchen in proper order and style. They also include some </a:t>
            </a:r>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hlinkClick r:id="rId3"/>
              </a:rPr>
              <a:t>essential cooking tools </a:t>
            </a:r>
            <a:r>
              <a:rPr lang="en-US"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that you will need to have before starting to bake or cook. Don’t miss them as they will help you cook your food comfortably all the time!</a:t>
            </a:r>
          </a:p>
        </p:txBody>
      </p:sp>
      <p:pic>
        <p:nvPicPr>
          <p:cNvPr id="4" name="Picture 3" descr="Garlic-press-Peeler_1-silver.jpg"/>
          <p:cNvPicPr>
            <a:picLocks noChangeAspect="1"/>
          </p:cNvPicPr>
          <p:nvPr/>
        </p:nvPicPr>
        <p:blipFill>
          <a:blip r:embed="rId4" cstate="print"/>
          <a:stretch>
            <a:fillRect/>
          </a:stretch>
        </p:blipFill>
        <p:spPr>
          <a:xfrm>
            <a:off x="228600" y="990600"/>
            <a:ext cx="4572000" cy="4572000"/>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364</Words>
  <Application>Microsoft Office PowerPoint</Application>
  <PresentationFormat>On-screen Show (4:3)</PresentationFormat>
  <Paragraphs>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INTEL</dc:creator>
  <cp:lastModifiedBy>INTEL</cp:lastModifiedBy>
  <cp:revision>2</cp:revision>
  <dcterms:created xsi:type="dcterms:W3CDTF">2016-01-16T01:40:01Z</dcterms:created>
  <dcterms:modified xsi:type="dcterms:W3CDTF">2016-01-16T01:52:32Z</dcterms:modified>
</cp:coreProperties>
</file>