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udio/m4a" Extension="m4a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6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Arimo Bold" charset="1" panose="020B0704020202020204"/>
      <p:regular r:id="rId19"/>
    </p:embeddedFont>
    <p:embeddedFont>
      <p:font typeface="Arimo" charset="1" panose="020B0604020202020204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notesMasters/notesMaster1.xml" Type="http://schemas.openxmlformats.org/officeDocument/2006/relationships/notesMaster"/><Relationship Id="rId17" Target="theme/theme2.xml" Type="http://schemas.openxmlformats.org/officeDocument/2006/relationships/theme"/><Relationship Id="rId18" Target="notesSlides/notesSlide1.xml" Type="http://schemas.openxmlformats.org/officeDocument/2006/relationships/notesSlide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notesSlides/notesSlide2.xml" Type="http://schemas.openxmlformats.org/officeDocument/2006/relationships/notesSlide"/><Relationship Id="rId22" Target="notesSlides/notesSlide3.xml" Type="http://schemas.openxmlformats.org/officeDocument/2006/relationships/notesSlide"/><Relationship Id="rId23" Target="notesSlides/notesSlide4.xml" Type="http://schemas.openxmlformats.org/officeDocument/2006/relationships/notesSlide"/><Relationship Id="rId24" Target="notesSlides/notesSlide5.xml" Type="http://schemas.openxmlformats.org/officeDocument/2006/relationships/notesSlide"/><Relationship Id="rId25" Target="notesSlides/notesSlide6.xml" Type="http://schemas.openxmlformats.org/officeDocument/2006/relationships/notesSlide"/><Relationship Id="rId26" Target="notesSlides/notesSlide7.xml" Type="http://schemas.openxmlformats.org/officeDocument/2006/relationships/notesSlide"/><Relationship Id="rId27" Target="notesSlides/notesSlide8.xml" Type="http://schemas.openxmlformats.org/officeDocument/2006/relationships/notesSlide"/><Relationship Id="rId28" Target="notesSlides/notesSlide9.xml" Type="http://schemas.openxmlformats.org/officeDocument/2006/relationships/notesSlide"/><Relationship Id="rId29" Target="notesSlides/notesSlide10.xml" Type="http://schemas.openxmlformats.org/officeDocument/2006/relationships/notes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10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3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5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6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7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8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9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Relationship Id="rId6" Target="../media/image17.svg" Type="http://schemas.openxmlformats.org/officeDocument/2006/relationships/image"/><Relationship Id="rId7" Target="../media/aAF63RP-iPA.m4a" Type="http://schemas.microsoft.com/office/2007/relationships/media"/><Relationship Id="rId8" Target="../media/aAF63RP-iPA.m4a" Type="http://schemas.openxmlformats.org/officeDocument/2006/relationships/audio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0.xml" Type="http://schemas.openxmlformats.org/officeDocument/2006/relationships/notesSlide"/><Relationship Id="rId3" Target="../media/image1.png" Type="http://schemas.openxmlformats.org/officeDocument/2006/relationships/image"/><Relationship Id="rId4" Target="../media/image16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1.png" Type="http://schemas.openxmlformats.org/officeDocument/2006/relationships/image"/><Relationship Id="rId4" Target="../media/image4.png" Type="http://schemas.openxmlformats.org/officeDocument/2006/relationships/image"/><Relationship Id="rId5" Target="../media/image5.png" Type="http://schemas.openxmlformats.org/officeDocument/2006/relationships/image"/><Relationship Id="rId6" Target="../media/image6.png" Type="http://schemas.openxmlformats.org/officeDocument/2006/relationships/image"/><Relationship Id="rId7" Target="../media/image7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1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Relationship Id="rId3" Target="../media/image1.png" Type="http://schemas.openxmlformats.org/officeDocument/2006/relationships/image"/><Relationship Id="rId4" Target="../media/image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Relationship Id="rId3" Target="../media/image1.png" Type="http://schemas.openxmlformats.org/officeDocument/2006/relationships/image"/><Relationship Id="rId4" Target="../media/image9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6.xml" Type="http://schemas.openxmlformats.org/officeDocument/2006/relationships/notesSlide"/><Relationship Id="rId3" Target="../media/image1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7.xml" Type="http://schemas.openxmlformats.org/officeDocument/2006/relationships/notesSlide"/><Relationship Id="rId3" Target="../media/image1.png" Type="http://schemas.openxmlformats.org/officeDocument/2006/relationships/image"/><Relationship Id="rId4" Target="../media/image10.png" Type="http://schemas.openxmlformats.org/officeDocument/2006/relationships/image"/><Relationship Id="rId5" Target="../media/image11.png" Type="http://schemas.openxmlformats.org/officeDocument/2006/relationships/image"/><Relationship Id="rId6" Target="../media/image12.png" Type="http://schemas.openxmlformats.org/officeDocument/2006/relationships/image"/><Relationship Id="rId7" Target="../media/image13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8.xml" Type="http://schemas.openxmlformats.org/officeDocument/2006/relationships/notesSlide"/><Relationship Id="rId3" Target="../media/image1.png" Type="http://schemas.openxmlformats.org/officeDocument/2006/relationships/image"/><Relationship Id="rId4" Target="../media/image14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9.xml" Type="http://schemas.openxmlformats.org/officeDocument/2006/relationships/notesSlide"/><Relationship Id="rId3" Target="../media/image1.png" Type="http://schemas.openxmlformats.org/officeDocument/2006/relationships/image"/><Relationship Id="rId4" Target="../media/image15.png" Type="http://schemas.openxmlformats.org/officeDocument/2006/relationships/image"/><Relationship Id="rId5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0" y="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845475" y="8025259"/>
            <a:ext cx="463154" cy="463154"/>
            <a:chOff x="0" y="0"/>
            <a:chExt cx="617538" cy="61753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6350" y="6350"/>
              <a:ext cx="604901" cy="604901"/>
            </a:xfrm>
            <a:custGeom>
              <a:avLst/>
              <a:gdLst/>
              <a:ahLst/>
              <a:cxnLst/>
              <a:rect r="r" b="b" t="t" l="l"/>
              <a:pathLst>
                <a:path h="604901" w="604901">
                  <a:moveTo>
                    <a:pt x="0" y="302387"/>
                  </a:moveTo>
                  <a:cubicBezTo>
                    <a:pt x="0" y="135382"/>
                    <a:pt x="135382" y="0"/>
                    <a:pt x="302387" y="0"/>
                  </a:cubicBezTo>
                  <a:cubicBezTo>
                    <a:pt x="469392" y="0"/>
                    <a:pt x="604901" y="135382"/>
                    <a:pt x="604901" y="302387"/>
                  </a:cubicBezTo>
                  <a:cubicBezTo>
                    <a:pt x="604901" y="469392"/>
                    <a:pt x="469392" y="604901"/>
                    <a:pt x="302387" y="604901"/>
                  </a:cubicBezTo>
                  <a:cubicBezTo>
                    <a:pt x="135382" y="604901"/>
                    <a:pt x="0" y="469392"/>
                    <a:pt x="0" y="302387"/>
                  </a:cubicBezTo>
                  <a:close/>
                </a:path>
              </a:pathLst>
            </a:custGeom>
            <a:solidFill>
              <a:srgbClr val="C73DAA"/>
            </a:solid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17601" cy="617601"/>
            </a:xfrm>
            <a:custGeom>
              <a:avLst/>
              <a:gdLst/>
              <a:ahLst/>
              <a:cxnLst/>
              <a:rect r="r" b="b" t="t" l="l"/>
              <a:pathLst>
                <a:path h="617601" w="617601">
                  <a:moveTo>
                    <a:pt x="0" y="308737"/>
                  </a:moveTo>
                  <a:cubicBezTo>
                    <a:pt x="0" y="138303"/>
                    <a:pt x="138303" y="0"/>
                    <a:pt x="308737" y="0"/>
                  </a:cubicBezTo>
                  <a:cubicBezTo>
                    <a:pt x="310642" y="0"/>
                    <a:pt x="312547" y="889"/>
                    <a:pt x="313690" y="2413"/>
                  </a:cubicBezTo>
                  <a:lnTo>
                    <a:pt x="308737" y="6350"/>
                  </a:lnTo>
                  <a:lnTo>
                    <a:pt x="308737" y="0"/>
                  </a:lnTo>
                  <a:lnTo>
                    <a:pt x="308737" y="6350"/>
                  </a:lnTo>
                  <a:lnTo>
                    <a:pt x="308737" y="0"/>
                  </a:lnTo>
                  <a:cubicBezTo>
                    <a:pt x="479298" y="0"/>
                    <a:pt x="617601" y="138303"/>
                    <a:pt x="617601" y="308737"/>
                  </a:cubicBezTo>
                  <a:cubicBezTo>
                    <a:pt x="617601" y="311150"/>
                    <a:pt x="616204" y="313309"/>
                    <a:pt x="614045" y="314452"/>
                  </a:cubicBezTo>
                  <a:lnTo>
                    <a:pt x="611251" y="308737"/>
                  </a:lnTo>
                  <a:lnTo>
                    <a:pt x="617601" y="308737"/>
                  </a:lnTo>
                  <a:cubicBezTo>
                    <a:pt x="617601" y="479298"/>
                    <a:pt x="479298" y="617474"/>
                    <a:pt x="308864" y="617474"/>
                  </a:cubicBezTo>
                  <a:lnTo>
                    <a:pt x="308864" y="611124"/>
                  </a:lnTo>
                  <a:lnTo>
                    <a:pt x="308864" y="604774"/>
                  </a:lnTo>
                  <a:lnTo>
                    <a:pt x="308864" y="611124"/>
                  </a:lnTo>
                  <a:lnTo>
                    <a:pt x="308864" y="617474"/>
                  </a:lnTo>
                  <a:cubicBezTo>
                    <a:pt x="138303" y="617601"/>
                    <a:pt x="0" y="479298"/>
                    <a:pt x="0" y="308737"/>
                  </a:cubicBezTo>
                  <a:lnTo>
                    <a:pt x="6350" y="308737"/>
                  </a:lnTo>
                  <a:lnTo>
                    <a:pt x="0" y="308737"/>
                  </a:lnTo>
                  <a:moveTo>
                    <a:pt x="12700" y="308737"/>
                  </a:moveTo>
                  <a:lnTo>
                    <a:pt x="6350" y="308737"/>
                  </a:lnTo>
                  <a:lnTo>
                    <a:pt x="12700" y="308737"/>
                  </a:lnTo>
                  <a:cubicBezTo>
                    <a:pt x="12700" y="472313"/>
                    <a:pt x="145288" y="604901"/>
                    <a:pt x="308737" y="604901"/>
                  </a:cubicBezTo>
                  <a:cubicBezTo>
                    <a:pt x="312293" y="604901"/>
                    <a:pt x="315087" y="607695"/>
                    <a:pt x="315087" y="611251"/>
                  </a:cubicBezTo>
                  <a:cubicBezTo>
                    <a:pt x="315087" y="614807"/>
                    <a:pt x="312293" y="617601"/>
                    <a:pt x="308737" y="617601"/>
                  </a:cubicBezTo>
                  <a:cubicBezTo>
                    <a:pt x="305181" y="617601"/>
                    <a:pt x="302387" y="614807"/>
                    <a:pt x="302387" y="611251"/>
                  </a:cubicBezTo>
                  <a:cubicBezTo>
                    <a:pt x="302387" y="607695"/>
                    <a:pt x="305181" y="604901"/>
                    <a:pt x="308737" y="604901"/>
                  </a:cubicBezTo>
                  <a:cubicBezTo>
                    <a:pt x="472313" y="604901"/>
                    <a:pt x="604774" y="472313"/>
                    <a:pt x="604774" y="308864"/>
                  </a:cubicBezTo>
                  <a:cubicBezTo>
                    <a:pt x="604774" y="306451"/>
                    <a:pt x="606171" y="304292"/>
                    <a:pt x="608330" y="303149"/>
                  </a:cubicBezTo>
                  <a:lnTo>
                    <a:pt x="611124" y="308864"/>
                  </a:lnTo>
                  <a:lnTo>
                    <a:pt x="604774" y="308864"/>
                  </a:lnTo>
                  <a:cubicBezTo>
                    <a:pt x="604901" y="145288"/>
                    <a:pt x="472313" y="12700"/>
                    <a:pt x="308737" y="12700"/>
                  </a:cubicBezTo>
                  <a:cubicBezTo>
                    <a:pt x="306832" y="12700"/>
                    <a:pt x="304927" y="11811"/>
                    <a:pt x="303784" y="10287"/>
                  </a:cubicBezTo>
                  <a:lnTo>
                    <a:pt x="308737" y="6350"/>
                  </a:lnTo>
                  <a:lnTo>
                    <a:pt x="308737" y="12700"/>
                  </a:lnTo>
                  <a:cubicBezTo>
                    <a:pt x="145288" y="12700"/>
                    <a:pt x="12700" y="145288"/>
                    <a:pt x="12700" y="30873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9" id="9"/>
          <p:cNvSpPr/>
          <p:nvPr/>
        </p:nvSpPr>
        <p:spPr>
          <a:xfrm flipH="false" flipV="false" rot="0">
            <a:off x="15411675" y="469853"/>
            <a:ext cx="2517604" cy="622329"/>
          </a:xfrm>
          <a:custGeom>
            <a:avLst/>
            <a:gdLst/>
            <a:ahLst/>
            <a:cxnLst/>
            <a:rect r="r" b="b" t="t" l="l"/>
            <a:pathLst>
              <a:path h="622329" w="2517604">
                <a:moveTo>
                  <a:pt x="0" y="0"/>
                </a:moveTo>
                <a:lnTo>
                  <a:pt x="2517604" y="0"/>
                </a:lnTo>
                <a:lnTo>
                  <a:pt x="2517604" y="622329"/>
                </a:lnTo>
                <a:lnTo>
                  <a:pt x="0" y="6223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7850237" y="1705719"/>
            <a:ext cx="9445526" cy="37445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25"/>
              </a:lnSpc>
            </a:pPr>
            <a:r>
              <a:rPr lang="en-US" sz="7687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Bosch CCTV Installation Services in Dubai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850237" y="5770661"/>
            <a:ext cx="9445526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Bosch, a global leader in security solutions, offers comprehensive CCTV installation services in Dubai. Leveraging state-of-the-art technology and expert engineers, Bosch delivers tailored security systems to meet the diverse needs of businesses in the region.</a:t>
            </a:r>
          </a:p>
        </p:txBody>
      </p:sp>
      <p:pic>
        <p:nvPicPr>
          <p:cNvPr name="Picture 12" id="12">
            <a:hlinkClick action="ppaction://media"/>
          </p:cNvPr>
          <p:cNvPicPr>
            <a:picLocks noChangeAspect="true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9650" y="4629150"/>
            <a:ext cx="10287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cmd cmd="playFrom(0.0)">
              <p:cBhvr>
                <p:cTn/>
                <p:tgtEl>
                  <p:spTgt spid="12"/>
                </p:tgtEl>
              </p:cBhvr>
            </p:cmd>
            <p:audio>
              <p:cMediaNode vol="100000" showWhenStopped="false">
                <p:cTn/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11611671" y="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379117" y="406371"/>
            <a:ext cx="2517604" cy="622329"/>
          </a:xfrm>
          <a:custGeom>
            <a:avLst/>
            <a:gdLst/>
            <a:ahLst/>
            <a:cxnLst/>
            <a:rect r="r" b="b" t="t" l="l"/>
            <a:pathLst>
              <a:path h="622329" w="2517604">
                <a:moveTo>
                  <a:pt x="0" y="0"/>
                </a:moveTo>
                <a:lnTo>
                  <a:pt x="2517603" y="0"/>
                </a:lnTo>
                <a:lnTo>
                  <a:pt x="2517603" y="622329"/>
                </a:lnTo>
                <a:lnTo>
                  <a:pt x="0" y="6223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992238" y="3750320"/>
            <a:ext cx="7088237" cy="9431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562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Thank You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92238" y="5013871"/>
            <a:ext cx="9445526" cy="146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Thank you for considering Bosch for your CCTV installation needs in Dubai. We look forward to working with you to enhance your security and protect your business.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0" y="0"/>
            <a:ext cx="18288000" cy="3544044"/>
          </a:xfrm>
          <a:custGeom>
            <a:avLst/>
            <a:gdLst/>
            <a:ahLst/>
            <a:cxnLst/>
            <a:rect r="r" b="b" t="t" l="l"/>
            <a:pathLst>
              <a:path h="3544044" w="18288000">
                <a:moveTo>
                  <a:pt x="0" y="0"/>
                </a:moveTo>
                <a:lnTo>
                  <a:pt x="18288000" y="0"/>
                </a:lnTo>
                <a:lnTo>
                  <a:pt x="18288000" y="3544044"/>
                </a:lnTo>
                <a:lnTo>
                  <a:pt x="0" y="35440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" t="0" r="-1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92238" y="4276725"/>
            <a:ext cx="16303526" cy="1829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562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Introducing Bosch: A Global Leader in Security Solutions</a:t>
            </a:r>
          </a:p>
        </p:txBody>
      </p:sp>
      <p:sp>
        <p:nvSpPr>
          <p:cNvPr name="Freeform 7" id="7" descr="preencoded.png"/>
          <p:cNvSpPr/>
          <p:nvPr/>
        </p:nvSpPr>
        <p:spPr>
          <a:xfrm flipH="false" flipV="false" rot="0">
            <a:off x="992238" y="6531025"/>
            <a:ext cx="708720" cy="708720"/>
          </a:xfrm>
          <a:custGeom>
            <a:avLst/>
            <a:gdLst/>
            <a:ahLst/>
            <a:cxnLst/>
            <a:rect r="r" b="b" t="t" l="l"/>
            <a:pathLst>
              <a:path h="708720" w="708720">
                <a:moveTo>
                  <a:pt x="0" y="0"/>
                </a:moveTo>
                <a:lnTo>
                  <a:pt x="708719" y="0"/>
                </a:lnTo>
                <a:lnTo>
                  <a:pt x="708719" y="708720"/>
                </a:lnTo>
                <a:lnTo>
                  <a:pt x="0" y="7087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92238" y="7485161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Security Expertise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92238" y="8031510"/>
            <a:ext cx="5150941" cy="146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Bosch's decades of experience in the security industry ensure reliable, cutting-edge solutions.</a:t>
            </a:r>
          </a:p>
        </p:txBody>
      </p:sp>
      <p:sp>
        <p:nvSpPr>
          <p:cNvPr name="Freeform 10" id="10" descr="preencoded.png"/>
          <p:cNvSpPr/>
          <p:nvPr/>
        </p:nvSpPr>
        <p:spPr>
          <a:xfrm flipH="false" flipV="false" rot="0">
            <a:off x="6568380" y="6531025"/>
            <a:ext cx="708720" cy="708720"/>
          </a:xfrm>
          <a:custGeom>
            <a:avLst/>
            <a:gdLst/>
            <a:ahLst/>
            <a:cxnLst/>
            <a:rect r="r" b="b" t="t" l="l"/>
            <a:pathLst>
              <a:path h="708720" w="708720">
                <a:moveTo>
                  <a:pt x="0" y="0"/>
                </a:moveTo>
                <a:lnTo>
                  <a:pt x="708720" y="0"/>
                </a:lnTo>
                <a:lnTo>
                  <a:pt x="708720" y="708720"/>
                </a:lnTo>
                <a:lnTo>
                  <a:pt x="0" y="7087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6568380" y="7485161"/>
            <a:ext cx="3817877" cy="449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Innovative Technology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568380" y="8031510"/>
            <a:ext cx="5151090" cy="146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 continuously develops innovative security technologies to stay ahead of evolving threats.</a:t>
            </a:r>
          </a:p>
        </p:txBody>
      </p:sp>
      <p:sp>
        <p:nvSpPr>
          <p:cNvPr name="Freeform 13" id="13" descr="preencoded.png"/>
          <p:cNvSpPr/>
          <p:nvPr/>
        </p:nvSpPr>
        <p:spPr>
          <a:xfrm flipH="false" flipV="false" rot="0">
            <a:off x="12144672" y="6531025"/>
            <a:ext cx="708720" cy="708720"/>
          </a:xfrm>
          <a:custGeom>
            <a:avLst/>
            <a:gdLst/>
            <a:ahLst/>
            <a:cxnLst/>
            <a:rect r="r" b="b" t="t" l="l"/>
            <a:pathLst>
              <a:path h="708720" w="708720">
                <a:moveTo>
                  <a:pt x="0" y="0"/>
                </a:moveTo>
                <a:lnTo>
                  <a:pt x="708721" y="0"/>
                </a:lnTo>
                <a:lnTo>
                  <a:pt x="708721" y="708720"/>
                </a:lnTo>
                <a:lnTo>
                  <a:pt x="0" y="7087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2144672" y="7485161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Exceptional Service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2144672" y="8031510"/>
            <a:ext cx="5150941" cy="146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Bosch's commitment to customer satisfaction is reflected in its unparalleled support and maintenance.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5173609" y="406371"/>
            <a:ext cx="2517604" cy="622329"/>
          </a:xfrm>
          <a:custGeom>
            <a:avLst/>
            <a:gdLst/>
            <a:ahLst/>
            <a:cxnLst/>
            <a:rect r="r" b="b" t="t" l="l"/>
            <a:pathLst>
              <a:path h="622329" w="2517604">
                <a:moveTo>
                  <a:pt x="0" y="0"/>
                </a:moveTo>
                <a:lnTo>
                  <a:pt x="2517604" y="0"/>
                </a:lnTo>
                <a:lnTo>
                  <a:pt x="2517604" y="622329"/>
                </a:lnTo>
                <a:lnTo>
                  <a:pt x="0" y="6223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92237" y="2890986"/>
            <a:ext cx="16075174" cy="9001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562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Bosch's Commitment to Quality and Innovation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92238" y="450473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Quality Assurance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92238" y="5164485"/>
            <a:ext cx="4972645" cy="146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 adheres to the highest manufacturing standards, ensuring its products are durable and reliable.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666160" y="4504730"/>
            <a:ext cx="4416451" cy="449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Cutting-Edge Technology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666160" y="5164485"/>
            <a:ext cx="4972645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Bosch's R&amp;D teams constantly innovate, developing state-of-the-art security solutions to stay ahead of the curve.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0084" y="450473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Global Expertise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340084" y="5164485"/>
            <a:ext cx="4972645" cy="146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With a presence in over 150 countries, Bosch leverages its worldwide expertise to deliver tailored solutions.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0" y="0"/>
            <a:ext cx="6858000" cy="10288935"/>
          </a:xfrm>
          <a:custGeom>
            <a:avLst/>
            <a:gdLst/>
            <a:ahLst/>
            <a:cxnLst/>
            <a:rect r="r" b="b" t="t" l="l"/>
            <a:pathLst>
              <a:path h="10288935" w="6858000">
                <a:moveTo>
                  <a:pt x="0" y="0"/>
                </a:moveTo>
                <a:lnTo>
                  <a:pt x="6858000" y="0"/>
                </a:lnTo>
                <a:lnTo>
                  <a:pt x="6858000" y="10288935"/>
                </a:lnTo>
                <a:lnTo>
                  <a:pt x="0" y="102889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" t="0" r="-9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822555" y="700682"/>
            <a:ext cx="9500890" cy="17796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49"/>
              </a:lnSpc>
            </a:pPr>
            <a:r>
              <a:rPr lang="en-US" sz="5374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Comprehensive CCTV Installation Services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8216801" y="2893665"/>
            <a:ext cx="38100" cy="6637436"/>
            <a:chOff x="0" y="0"/>
            <a:chExt cx="50800" cy="88499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0800" cy="8849868"/>
            </a:xfrm>
            <a:custGeom>
              <a:avLst/>
              <a:gdLst/>
              <a:ahLst/>
              <a:cxnLst/>
              <a:rect r="r" b="b" t="t" l="l"/>
              <a:pathLst>
                <a:path h="8849868" w="50800">
                  <a:moveTo>
                    <a:pt x="0" y="25400"/>
                  </a:moveTo>
                  <a:cubicBezTo>
                    <a:pt x="0" y="11430"/>
                    <a:pt x="11430" y="0"/>
                    <a:pt x="25400" y="0"/>
                  </a:cubicBezTo>
                  <a:cubicBezTo>
                    <a:pt x="39370" y="0"/>
                    <a:pt x="50800" y="11430"/>
                    <a:pt x="50800" y="25400"/>
                  </a:cubicBezTo>
                  <a:lnTo>
                    <a:pt x="50800" y="8824468"/>
                  </a:lnTo>
                  <a:cubicBezTo>
                    <a:pt x="50800" y="8838438"/>
                    <a:pt x="39370" y="8849868"/>
                    <a:pt x="25400" y="8849868"/>
                  </a:cubicBezTo>
                  <a:cubicBezTo>
                    <a:pt x="11430" y="8849868"/>
                    <a:pt x="0" y="8838438"/>
                    <a:pt x="0" y="8824468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8507760" y="3494634"/>
            <a:ext cx="964555" cy="38100"/>
            <a:chOff x="0" y="0"/>
            <a:chExt cx="1286073" cy="50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86129" cy="50800"/>
            </a:xfrm>
            <a:custGeom>
              <a:avLst/>
              <a:gdLst/>
              <a:ahLst/>
              <a:cxnLst/>
              <a:rect r="r" b="b" t="t" l="l"/>
              <a:pathLst>
                <a:path h="50800" w="1286129">
                  <a:moveTo>
                    <a:pt x="0" y="25400"/>
                  </a:moveTo>
                  <a:cubicBezTo>
                    <a:pt x="0" y="11430"/>
                    <a:pt x="11430" y="0"/>
                    <a:pt x="25400" y="0"/>
                  </a:cubicBezTo>
                  <a:lnTo>
                    <a:pt x="1260729" y="0"/>
                  </a:lnTo>
                  <a:cubicBezTo>
                    <a:pt x="1274699" y="0"/>
                    <a:pt x="1286129" y="11430"/>
                    <a:pt x="1286129" y="25400"/>
                  </a:cubicBezTo>
                  <a:cubicBezTo>
                    <a:pt x="1286129" y="39370"/>
                    <a:pt x="1274699" y="50800"/>
                    <a:pt x="1260729" y="50800"/>
                  </a:cubicBezTo>
                  <a:lnTo>
                    <a:pt x="25400" y="50800"/>
                  </a:lnTo>
                  <a:cubicBezTo>
                    <a:pt x="11430" y="50800"/>
                    <a:pt x="0" y="39370"/>
                    <a:pt x="0" y="254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7921079" y="3198911"/>
            <a:ext cx="629542" cy="629543"/>
            <a:chOff x="0" y="0"/>
            <a:chExt cx="839390" cy="8393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6350" y="6350"/>
              <a:ext cx="826643" cy="826643"/>
            </a:xfrm>
            <a:custGeom>
              <a:avLst/>
              <a:gdLst/>
              <a:ahLst/>
              <a:cxnLst/>
              <a:rect r="r" b="b" t="t" l="l"/>
              <a:pathLst>
                <a:path h="826643" w="826643">
                  <a:moveTo>
                    <a:pt x="0" y="154305"/>
                  </a:moveTo>
                  <a:cubicBezTo>
                    <a:pt x="0" y="69088"/>
                    <a:pt x="69088" y="0"/>
                    <a:pt x="154305" y="0"/>
                  </a:cubicBezTo>
                  <a:lnTo>
                    <a:pt x="672338" y="0"/>
                  </a:lnTo>
                  <a:cubicBezTo>
                    <a:pt x="757555" y="0"/>
                    <a:pt x="826643" y="69088"/>
                    <a:pt x="826643" y="154305"/>
                  </a:cubicBezTo>
                  <a:lnTo>
                    <a:pt x="826643" y="672338"/>
                  </a:lnTo>
                  <a:cubicBezTo>
                    <a:pt x="826643" y="757555"/>
                    <a:pt x="757555" y="826643"/>
                    <a:pt x="672338" y="826643"/>
                  </a:cubicBezTo>
                  <a:lnTo>
                    <a:pt x="154305" y="826643"/>
                  </a:lnTo>
                  <a:cubicBezTo>
                    <a:pt x="69088" y="826643"/>
                    <a:pt x="0" y="757555"/>
                    <a:pt x="0" y="672338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39343" cy="839343"/>
            </a:xfrm>
            <a:custGeom>
              <a:avLst/>
              <a:gdLst/>
              <a:ahLst/>
              <a:cxnLst/>
              <a:rect r="r" b="b" t="t" l="l"/>
              <a:pathLst>
                <a:path h="839343" w="839343">
                  <a:moveTo>
                    <a:pt x="0" y="160655"/>
                  </a:moveTo>
                  <a:cubicBezTo>
                    <a:pt x="0" y="72009"/>
                    <a:pt x="72009" y="0"/>
                    <a:pt x="160655" y="0"/>
                  </a:cubicBezTo>
                  <a:lnTo>
                    <a:pt x="678688" y="0"/>
                  </a:lnTo>
                  <a:lnTo>
                    <a:pt x="678688" y="6350"/>
                  </a:lnTo>
                  <a:lnTo>
                    <a:pt x="678688" y="0"/>
                  </a:lnTo>
                  <a:lnTo>
                    <a:pt x="678688" y="6350"/>
                  </a:lnTo>
                  <a:lnTo>
                    <a:pt x="678688" y="0"/>
                  </a:lnTo>
                  <a:cubicBezTo>
                    <a:pt x="767461" y="0"/>
                    <a:pt x="839343" y="72009"/>
                    <a:pt x="839343" y="160655"/>
                  </a:cubicBezTo>
                  <a:lnTo>
                    <a:pt x="832993" y="160655"/>
                  </a:lnTo>
                  <a:lnTo>
                    <a:pt x="839343" y="160655"/>
                  </a:lnTo>
                  <a:lnTo>
                    <a:pt x="839343" y="678688"/>
                  </a:lnTo>
                  <a:lnTo>
                    <a:pt x="832993" y="678688"/>
                  </a:lnTo>
                  <a:lnTo>
                    <a:pt x="839343" y="678688"/>
                  </a:lnTo>
                  <a:cubicBezTo>
                    <a:pt x="839343" y="767461"/>
                    <a:pt x="767334" y="839343"/>
                    <a:pt x="678688" y="839343"/>
                  </a:cubicBezTo>
                  <a:lnTo>
                    <a:pt x="678688" y="832993"/>
                  </a:lnTo>
                  <a:lnTo>
                    <a:pt x="678688" y="839343"/>
                  </a:lnTo>
                  <a:lnTo>
                    <a:pt x="160655" y="839343"/>
                  </a:lnTo>
                  <a:lnTo>
                    <a:pt x="160655" y="832993"/>
                  </a:lnTo>
                  <a:lnTo>
                    <a:pt x="160655" y="839343"/>
                  </a:lnTo>
                  <a:cubicBezTo>
                    <a:pt x="72009" y="839343"/>
                    <a:pt x="0" y="767461"/>
                    <a:pt x="0" y="678688"/>
                  </a:cubicBezTo>
                  <a:lnTo>
                    <a:pt x="0" y="160655"/>
                  </a:lnTo>
                  <a:lnTo>
                    <a:pt x="6350" y="160655"/>
                  </a:lnTo>
                  <a:lnTo>
                    <a:pt x="0" y="160655"/>
                  </a:lnTo>
                  <a:moveTo>
                    <a:pt x="12700" y="160655"/>
                  </a:moveTo>
                  <a:lnTo>
                    <a:pt x="12700" y="678688"/>
                  </a:lnTo>
                  <a:lnTo>
                    <a:pt x="6350" y="678688"/>
                  </a:lnTo>
                  <a:lnTo>
                    <a:pt x="12700" y="678688"/>
                  </a:lnTo>
                  <a:cubicBezTo>
                    <a:pt x="12700" y="760476"/>
                    <a:pt x="78994" y="826643"/>
                    <a:pt x="160655" y="826643"/>
                  </a:cubicBezTo>
                  <a:lnTo>
                    <a:pt x="678688" y="826643"/>
                  </a:lnTo>
                  <a:cubicBezTo>
                    <a:pt x="760476" y="826643"/>
                    <a:pt x="826643" y="760349"/>
                    <a:pt x="826643" y="678688"/>
                  </a:cubicBezTo>
                  <a:lnTo>
                    <a:pt x="826643" y="160655"/>
                  </a:lnTo>
                  <a:cubicBezTo>
                    <a:pt x="826643" y="78994"/>
                    <a:pt x="760476" y="12700"/>
                    <a:pt x="678688" y="12700"/>
                  </a:cubicBezTo>
                  <a:lnTo>
                    <a:pt x="160655" y="12700"/>
                  </a:lnTo>
                  <a:lnTo>
                    <a:pt x="160655" y="6350"/>
                  </a:lnTo>
                  <a:lnTo>
                    <a:pt x="160655" y="12700"/>
                  </a:lnTo>
                  <a:cubicBezTo>
                    <a:pt x="78994" y="12700"/>
                    <a:pt x="12700" y="78994"/>
                    <a:pt x="12700" y="160655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14" id="14"/>
          <p:cNvSpPr txBox="true"/>
          <p:nvPr/>
        </p:nvSpPr>
        <p:spPr>
          <a:xfrm rot="0">
            <a:off x="8155186" y="3345061"/>
            <a:ext cx="161330" cy="375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751665" y="3140571"/>
            <a:ext cx="3445223" cy="459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4"/>
              </a:lnSpc>
            </a:pPr>
            <a:r>
              <a:rPr lang="en-US" sz="2687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Site Assessment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751665" y="3669804"/>
            <a:ext cx="7571780" cy="977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125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Bosch's experts conduct a comprehensive on-site evaluation to understand the unique security needs.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8507760" y="5798939"/>
            <a:ext cx="964555" cy="38100"/>
            <a:chOff x="0" y="0"/>
            <a:chExt cx="1286073" cy="508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286129" cy="50800"/>
            </a:xfrm>
            <a:custGeom>
              <a:avLst/>
              <a:gdLst/>
              <a:ahLst/>
              <a:cxnLst/>
              <a:rect r="r" b="b" t="t" l="l"/>
              <a:pathLst>
                <a:path h="50800" w="1286129">
                  <a:moveTo>
                    <a:pt x="0" y="25400"/>
                  </a:moveTo>
                  <a:cubicBezTo>
                    <a:pt x="0" y="11430"/>
                    <a:pt x="11430" y="0"/>
                    <a:pt x="25400" y="0"/>
                  </a:cubicBezTo>
                  <a:lnTo>
                    <a:pt x="1260729" y="0"/>
                  </a:lnTo>
                  <a:cubicBezTo>
                    <a:pt x="1274699" y="0"/>
                    <a:pt x="1286129" y="11430"/>
                    <a:pt x="1286129" y="25400"/>
                  </a:cubicBezTo>
                  <a:cubicBezTo>
                    <a:pt x="1286129" y="39370"/>
                    <a:pt x="1274699" y="50800"/>
                    <a:pt x="1260729" y="50800"/>
                  </a:cubicBezTo>
                  <a:lnTo>
                    <a:pt x="25400" y="50800"/>
                  </a:lnTo>
                  <a:cubicBezTo>
                    <a:pt x="11430" y="50800"/>
                    <a:pt x="0" y="39370"/>
                    <a:pt x="0" y="254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grpSp>
        <p:nvGrpSpPr>
          <p:cNvPr name="Group 19" id="19"/>
          <p:cNvGrpSpPr/>
          <p:nvPr/>
        </p:nvGrpSpPr>
        <p:grpSpPr>
          <a:xfrm rot="0">
            <a:off x="7921079" y="5503217"/>
            <a:ext cx="629542" cy="629542"/>
            <a:chOff x="0" y="0"/>
            <a:chExt cx="839390" cy="83939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6350" y="6350"/>
              <a:ext cx="826643" cy="826643"/>
            </a:xfrm>
            <a:custGeom>
              <a:avLst/>
              <a:gdLst/>
              <a:ahLst/>
              <a:cxnLst/>
              <a:rect r="r" b="b" t="t" l="l"/>
              <a:pathLst>
                <a:path h="826643" w="826643">
                  <a:moveTo>
                    <a:pt x="0" y="154305"/>
                  </a:moveTo>
                  <a:cubicBezTo>
                    <a:pt x="0" y="69088"/>
                    <a:pt x="69088" y="0"/>
                    <a:pt x="154305" y="0"/>
                  </a:cubicBezTo>
                  <a:lnTo>
                    <a:pt x="672338" y="0"/>
                  </a:lnTo>
                  <a:cubicBezTo>
                    <a:pt x="757555" y="0"/>
                    <a:pt x="826643" y="69088"/>
                    <a:pt x="826643" y="154305"/>
                  </a:cubicBezTo>
                  <a:lnTo>
                    <a:pt x="826643" y="672338"/>
                  </a:lnTo>
                  <a:cubicBezTo>
                    <a:pt x="826643" y="757555"/>
                    <a:pt x="757555" y="826643"/>
                    <a:pt x="672338" y="826643"/>
                  </a:cubicBezTo>
                  <a:lnTo>
                    <a:pt x="154305" y="826643"/>
                  </a:lnTo>
                  <a:cubicBezTo>
                    <a:pt x="69088" y="826643"/>
                    <a:pt x="0" y="757555"/>
                    <a:pt x="0" y="672338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839343" cy="839343"/>
            </a:xfrm>
            <a:custGeom>
              <a:avLst/>
              <a:gdLst/>
              <a:ahLst/>
              <a:cxnLst/>
              <a:rect r="r" b="b" t="t" l="l"/>
              <a:pathLst>
                <a:path h="839343" w="839343">
                  <a:moveTo>
                    <a:pt x="0" y="160655"/>
                  </a:moveTo>
                  <a:cubicBezTo>
                    <a:pt x="0" y="72009"/>
                    <a:pt x="72009" y="0"/>
                    <a:pt x="160655" y="0"/>
                  </a:cubicBezTo>
                  <a:lnTo>
                    <a:pt x="678688" y="0"/>
                  </a:lnTo>
                  <a:lnTo>
                    <a:pt x="678688" y="6350"/>
                  </a:lnTo>
                  <a:lnTo>
                    <a:pt x="678688" y="0"/>
                  </a:lnTo>
                  <a:lnTo>
                    <a:pt x="678688" y="6350"/>
                  </a:lnTo>
                  <a:lnTo>
                    <a:pt x="678688" y="0"/>
                  </a:lnTo>
                  <a:cubicBezTo>
                    <a:pt x="767461" y="0"/>
                    <a:pt x="839343" y="72009"/>
                    <a:pt x="839343" y="160655"/>
                  </a:cubicBezTo>
                  <a:lnTo>
                    <a:pt x="832993" y="160655"/>
                  </a:lnTo>
                  <a:lnTo>
                    <a:pt x="839343" y="160655"/>
                  </a:lnTo>
                  <a:lnTo>
                    <a:pt x="839343" y="678688"/>
                  </a:lnTo>
                  <a:lnTo>
                    <a:pt x="832993" y="678688"/>
                  </a:lnTo>
                  <a:lnTo>
                    <a:pt x="839343" y="678688"/>
                  </a:lnTo>
                  <a:cubicBezTo>
                    <a:pt x="839343" y="767461"/>
                    <a:pt x="767334" y="839343"/>
                    <a:pt x="678688" y="839343"/>
                  </a:cubicBezTo>
                  <a:lnTo>
                    <a:pt x="678688" y="832993"/>
                  </a:lnTo>
                  <a:lnTo>
                    <a:pt x="678688" y="839343"/>
                  </a:lnTo>
                  <a:lnTo>
                    <a:pt x="160655" y="839343"/>
                  </a:lnTo>
                  <a:lnTo>
                    <a:pt x="160655" y="832993"/>
                  </a:lnTo>
                  <a:lnTo>
                    <a:pt x="160655" y="839343"/>
                  </a:lnTo>
                  <a:cubicBezTo>
                    <a:pt x="72009" y="839343"/>
                    <a:pt x="0" y="767461"/>
                    <a:pt x="0" y="678688"/>
                  </a:cubicBezTo>
                  <a:lnTo>
                    <a:pt x="0" y="160655"/>
                  </a:lnTo>
                  <a:lnTo>
                    <a:pt x="6350" y="160655"/>
                  </a:lnTo>
                  <a:lnTo>
                    <a:pt x="0" y="160655"/>
                  </a:lnTo>
                  <a:moveTo>
                    <a:pt x="12700" y="160655"/>
                  </a:moveTo>
                  <a:lnTo>
                    <a:pt x="12700" y="678688"/>
                  </a:lnTo>
                  <a:lnTo>
                    <a:pt x="6350" y="678688"/>
                  </a:lnTo>
                  <a:lnTo>
                    <a:pt x="12700" y="678688"/>
                  </a:lnTo>
                  <a:cubicBezTo>
                    <a:pt x="12700" y="760476"/>
                    <a:pt x="78994" y="826643"/>
                    <a:pt x="160655" y="826643"/>
                  </a:cubicBezTo>
                  <a:lnTo>
                    <a:pt x="678688" y="826643"/>
                  </a:lnTo>
                  <a:cubicBezTo>
                    <a:pt x="760476" y="826643"/>
                    <a:pt x="826643" y="760349"/>
                    <a:pt x="826643" y="678688"/>
                  </a:cubicBezTo>
                  <a:lnTo>
                    <a:pt x="826643" y="160655"/>
                  </a:lnTo>
                  <a:cubicBezTo>
                    <a:pt x="826643" y="78994"/>
                    <a:pt x="760476" y="12700"/>
                    <a:pt x="678688" y="12700"/>
                  </a:cubicBezTo>
                  <a:lnTo>
                    <a:pt x="160655" y="12700"/>
                  </a:lnTo>
                  <a:lnTo>
                    <a:pt x="160655" y="6350"/>
                  </a:lnTo>
                  <a:lnTo>
                    <a:pt x="160655" y="12700"/>
                  </a:lnTo>
                  <a:cubicBezTo>
                    <a:pt x="78994" y="12700"/>
                    <a:pt x="12700" y="78994"/>
                    <a:pt x="12700" y="160655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22" id="22"/>
          <p:cNvSpPr txBox="true"/>
          <p:nvPr/>
        </p:nvSpPr>
        <p:spPr>
          <a:xfrm rot="0">
            <a:off x="8116789" y="5649366"/>
            <a:ext cx="238125" cy="375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2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9751665" y="5444877"/>
            <a:ext cx="3445223" cy="459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4"/>
              </a:lnSpc>
            </a:pPr>
            <a:r>
              <a:rPr lang="en-US" sz="2687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System Design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9751665" y="5974110"/>
            <a:ext cx="7571780" cy="977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125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Tailored CCTV system designs ensure optimal coverage and performance for the given environment.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8507760" y="8103245"/>
            <a:ext cx="964555" cy="38100"/>
            <a:chOff x="0" y="0"/>
            <a:chExt cx="1286073" cy="50800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1286129" cy="50800"/>
            </a:xfrm>
            <a:custGeom>
              <a:avLst/>
              <a:gdLst/>
              <a:ahLst/>
              <a:cxnLst/>
              <a:rect r="r" b="b" t="t" l="l"/>
              <a:pathLst>
                <a:path h="50800" w="1286129">
                  <a:moveTo>
                    <a:pt x="0" y="25400"/>
                  </a:moveTo>
                  <a:cubicBezTo>
                    <a:pt x="0" y="11430"/>
                    <a:pt x="11430" y="0"/>
                    <a:pt x="25400" y="0"/>
                  </a:cubicBezTo>
                  <a:lnTo>
                    <a:pt x="1260729" y="0"/>
                  </a:lnTo>
                  <a:cubicBezTo>
                    <a:pt x="1274699" y="0"/>
                    <a:pt x="1286129" y="11430"/>
                    <a:pt x="1286129" y="25400"/>
                  </a:cubicBezTo>
                  <a:cubicBezTo>
                    <a:pt x="1286129" y="39370"/>
                    <a:pt x="1274699" y="50800"/>
                    <a:pt x="1260729" y="50800"/>
                  </a:cubicBezTo>
                  <a:lnTo>
                    <a:pt x="25400" y="50800"/>
                  </a:lnTo>
                  <a:cubicBezTo>
                    <a:pt x="11430" y="50800"/>
                    <a:pt x="0" y="39370"/>
                    <a:pt x="0" y="254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7921079" y="7807524"/>
            <a:ext cx="629542" cy="629542"/>
            <a:chOff x="0" y="0"/>
            <a:chExt cx="839390" cy="839390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6350" y="6350"/>
              <a:ext cx="826643" cy="826643"/>
            </a:xfrm>
            <a:custGeom>
              <a:avLst/>
              <a:gdLst/>
              <a:ahLst/>
              <a:cxnLst/>
              <a:rect r="r" b="b" t="t" l="l"/>
              <a:pathLst>
                <a:path h="826643" w="826643">
                  <a:moveTo>
                    <a:pt x="0" y="154305"/>
                  </a:moveTo>
                  <a:cubicBezTo>
                    <a:pt x="0" y="69088"/>
                    <a:pt x="69088" y="0"/>
                    <a:pt x="154305" y="0"/>
                  </a:cubicBezTo>
                  <a:lnTo>
                    <a:pt x="672338" y="0"/>
                  </a:lnTo>
                  <a:cubicBezTo>
                    <a:pt x="757555" y="0"/>
                    <a:pt x="826643" y="69088"/>
                    <a:pt x="826643" y="154305"/>
                  </a:cubicBezTo>
                  <a:lnTo>
                    <a:pt x="826643" y="672338"/>
                  </a:lnTo>
                  <a:cubicBezTo>
                    <a:pt x="826643" y="757555"/>
                    <a:pt x="757555" y="826643"/>
                    <a:pt x="672338" y="826643"/>
                  </a:cubicBezTo>
                  <a:lnTo>
                    <a:pt x="154305" y="826643"/>
                  </a:lnTo>
                  <a:cubicBezTo>
                    <a:pt x="69088" y="826643"/>
                    <a:pt x="0" y="757555"/>
                    <a:pt x="0" y="672338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839343" cy="839343"/>
            </a:xfrm>
            <a:custGeom>
              <a:avLst/>
              <a:gdLst/>
              <a:ahLst/>
              <a:cxnLst/>
              <a:rect r="r" b="b" t="t" l="l"/>
              <a:pathLst>
                <a:path h="839343" w="839343">
                  <a:moveTo>
                    <a:pt x="0" y="160655"/>
                  </a:moveTo>
                  <a:cubicBezTo>
                    <a:pt x="0" y="72009"/>
                    <a:pt x="72009" y="0"/>
                    <a:pt x="160655" y="0"/>
                  </a:cubicBezTo>
                  <a:lnTo>
                    <a:pt x="678688" y="0"/>
                  </a:lnTo>
                  <a:lnTo>
                    <a:pt x="678688" y="6350"/>
                  </a:lnTo>
                  <a:lnTo>
                    <a:pt x="678688" y="0"/>
                  </a:lnTo>
                  <a:lnTo>
                    <a:pt x="678688" y="6350"/>
                  </a:lnTo>
                  <a:lnTo>
                    <a:pt x="678688" y="0"/>
                  </a:lnTo>
                  <a:cubicBezTo>
                    <a:pt x="767461" y="0"/>
                    <a:pt x="839343" y="72009"/>
                    <a:pt x="839343" y="160655"/>
                  </a:cubicBezTo>
                  <a:lnTo>
                    <a:pt x="832993" y="160655"/>
                  </a:lnTo>
                  <a:lnTo>
                    <a:pt x="839343" y="160655"/>
                  </a:lnTo>
                  <a:lnTo>
                    <a:pt x="839343" y="678688"/>
                  </a:lnTo>
                  <a:lnTo>
                    <a:pt x="832993" y="678688"/>
                  </a:lnTo>
                  <a:lnTo>
                    <a:pt x="839343" y="678688"/>
                  </a:lnTo>
                  <a:cubicBezTo>
                    <a:pt x="839343" y="767461"/>
                    <a:pt x="767334" y="839343"/>
                    <a:pt x="678688" y="839343"/>
                  </a:cubicBezTo>
                  <a:lnTo>
                    <a:pt x="678688" y="832993"/>
                  </a:lnTo>
                  <a:lnTo>
                    <a:pt x="678688" y="839343"/>
                  </a:lnTo>
                  <a:lnTo>
                    <a:pt x="160655" y="839343"/>
                  </a:lnTo>
                  <a:lnTo>
                    <a:pt x="160655" y="832993"/>
                  </a:lnTo>
                  <a:lnTo>
                    <a:pt x="160655" y="839343"/>
                  </a:lnTo>
                  <a:cubicBezTo>
                    <a:pt x="72009" y="839343"/>
                    <a:pt x="0" y="767461"/>
                    <a:pt x="0" y="678688"/>
                  </a:cubicBezTo>
                  <a:lnTo>
                    <a:pt x="0" y="160655"/>
                  </a:lnTo>
                  <a:lnTo>
                    <a:pt x="6350" y="160655"/>
                  </a:lnTo>
                  <a:lnTo>
                    <a:pt x="0" y="160655"/>
                  </a:lnTo>
                  <a:moveTo>
                    <a:pt x="12700" y="160655"/>
                  </a:moveTo>
                  <a:lnTo>
                    <a:pt x="12700" y="678688"/>
                  </a:lnTo>
                  <a:lnTo>
                    <a:pt x="6350" y="678688"/>
                  </a:lnTo>
                  <a:lnTo>
                    <a:pt x="12700" y="678688"/>
                  </a:lnTo>
                  <a:cubicBezTo>
                    <a:pt x="12700" y="760476"/>
                    <a:pt x="78994" y="826643"/>
                    <a:pt x="160655" y="826643"/>
                  </a:cubicBezTo>
                  <a:lnTo>
                    <a:pt x="678688" y="826643"/>
                  </a:lnTo>
                  <a:cubicBezTo>
                    <a:pt x="760476" y="826643"/>
                    <a:pt x="826643" y="760349"/>
                    <a:pt x="826643" y="678688"/>
                  </a:cubicBezTo>
                  <a:lnTo>
                    <a:pt x="826643" y="160655"/>
                  </a:lnTo>
                  <a:cubicBezTo>
                    <a:pt x="826643" y="78994"/>
                    <a:pt x="760476" y="12700"/>
                    <a:pt x="678688" y="12700"/>
                  </a:cubicBezTo>
                  <a:lnTo>
                    <a:pt x="160655" y="12700"/>
                  </a:lnTo>
                  <a:lnTo>
                    <a:pt x="160655" y="6350"/>
                  </a:lnTo>
                  <a:lnTo>
                    <a:pt x="160655" y="12700"/>
                  </a:lnTo>
                  <a:cubicBezTo>
                    <a:pt x="78994" y="12700"/>
                    <a:pt x="12700" y="78994"/>
                    <a:pt x="12700" y="160655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30" id="30"/>
          <p:cNvSpPr txBox="true"/>
          <p:nvPr/>
        </p:nvSpPr>
        <p:spPr>
          <a:xfrm rot="0">
            <a:off x="8118127" y="7953672"/>
            <a:ext cx="235298" cy="375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32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3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751665" y="7749182"/>
            <a:ext cx="4030315" cy="428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74"/>
              </a:lnSpc>
            </a:pPr>
            <a:r>
              <a:rPr lang="en-US" sz="2687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Professional Installation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751665" y="8278416"/>
            <a:ext cx="7571780" cy="977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125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Highly trained technicians handle the seamless installation and integration of the CCTV system.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11430000" y="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92238" y="1099542"/>
            <a:ext cx="9445526" cy="1829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562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Cutting-Edge Bosch CCTV Camera Technology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987475" y="3668017"/>
            <a:ext cx="647402" cy="647402"/>
            <a:chOff x="0" y="0"/>
            <a:chExt cx="863203" cy="86320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6350" y="6350"/>
              <a:ext cx="850519" cy="850519"/>
            </a:xfrm>
            <a:custGeom>
              <a:avLst/>
              <a:gdLst/>
              <a:ahLst/>
              <a:cxnLst/>
              <a:rect r="r" b="b" t="t" l="l"/>
              <a:pathLst>
                <a:path h="850519" w="850519">
                  <a:moveTo>
                    <a:pt x="0" y="158750"/>
                  </a:moveTo>
                  <a:cubicBezTo>
                    <a:pt x="0" y="71120"/>
                    <a:pt x="71120" y="0"/>
                    <a:pt x="158750" y="0"/>
                  </a:cubicBezTo>
                  <a:lnTo>
                    <a:pt x="691769" y="0"/>
                  </a:lnTo>
                  <a:cubicBezTo>
                    <a:pt x="779399" y="0"/>
                    <a:pt x="850519" y="71120"/>
                    <a:pt x="850519" y="158750"/>
                  </a:cubicBezTo>
                  <a:lnTo>
                    <a:pt x="850519" y="691769"/>
                  </a:lnTo>
                  <a:cubicBezTo>
                    <a:pt x="850519" y="779399"/>
                    <a:pt x="779399" y="850519"/>
                    <a:pt x="691769" y="850519"/>
                  </a:cubicBezTo>
                  <a:lnTo>
                    <a:pt x="158750" y="850519"/>
                  </a:lnTo>
                  <a:cubicBezTo>
                    <a:pt x="71120" y="850519"/>
                    <a:pt x="0" y="779399"/>
                    <a:pt x="0" y="691769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63219" cy="863219"/>
            </a:xfrm>
            <a:custGeom>
              <a:avLst/>
              <a:gdLst/>
              <a:ahLst/>
              <a:cxnLst/>
              <a:rect r="r" b="b" t="t" l="l"/>
              <a:pathLst>
                <a:path h="863219" w="863219">
                  <a:moveTo>
                    <a:pt x="0" y="165100"/>
                  </a:moveTo>
                  <a:cubicBezTo>
                    <a:pt x="0" y="73914"/>
                    <a:pt x="73914" y="0"/>
                    <a:pt x="165100" y="0"/>
                  </a:cubicBezTo>
                  <a:lnTo>
                    <a:pt x="698119" y="0"/>
                  </a:lnTo>
                  <a:lnTo>
                    <a:pt x="698119" y="6350"/>
                  </a:lnTo>
                  <a:lnTo>
                    <a:pt x="698119" y="0"/>
                  </a:lnTo>
                  <a:lnTo>
                    <a:pt x="698119" y="6350"/>
                  </a:lnTo>
                  <a:lnTo>
                    <a:pt x="698119" y="0"/>
                  </a:lnTo>
                  <a:cubicBezTo>
                    <a:pt x="789305" y="0"/>
                    <a:pt x="863219" y="73914"/>
                    <a:pt x="863219" y="165100"/>
                  </a:cubicBezTo>
                  <a:lnTo>
                    <a:pt x="856869" y="165100"/>
                  </a:lnTo>
                  <a:lnTo>
                    <a:pt x="863219" y="165100"/>
                  </a:lnTo>
                  <a:lnTo>
                    <a:pt x="863219" y="698119"/>
                  </a:lnTo>
                  <a:lnTo>
                    <a:pt x="856869" y="698119"/>
                  </a:lnTo>
                  <a:lnTo>
                    <a:pt x="863219" y="698119"/>
                  </a:lnTo>
                  <a:cubicBezTo>
                    <a:pt x="863219" y="789305"/>
                    <a:pt x="789305" y="863219"/>
                    <a:pt x="698119" y="863219"/>
                  </a:cubicBezTo>
                  <a:lnTo>
                    <a:pt x="698119" y="856869"/>
                  </a:lnTo>
                  <a:lnTo>
                    <a:pt x="698119" y="863219"/>
                  </a:lnTo>
                  <a:lnTo>
                    <a:pt x="165100" y="863219"/>
                  </a:lnTo>
                  <a:lnTo>
                    <a:pt x="165100" y="856869"/>
                  </a:lnTo>
                  <a:lnTo>
                    <a:pt x="165100" y="863219"/>
                  </a:lnTo>
                  <a:cubicBezTo>
                    <a:pt x="73914" y="863219"/>
                    <a:pt x="0" y="789305"/>
                    <a:pt x="0" y="698119"/>
                  </a:cubicBezTo>
                  <a:lnTo>
                    <a:pt x="0" y="165100"/>
                  </a:lnTo>
                  <a:lnTo>
                    <a:pt x="6350" y="165100"/>
                  </a:lnTo>
                  <a:lnTo>
                    <a:pt x="0" y="165100"/>
                  </a:lnTo>
                  <a:moveTo>
                    <a:pt x="12700" y="165100"/>
                  </a:moveTo>
                  <a:lnTo>
                    <a:pt x="12700" y="698119"/>
                  </a:lnTo>
                  <a:lnTo>
                    <a:pt x="6350" y="698119"/>
                  </a:lnTo>
                  <a:lnTo>
                    <a:pt x="12700" y="698119"/>
                  </a:lnTo>
                  <a:cubicBezTo>
                    <a:pt x="12700" y="782320"/>
                    <a:pt x="80899" y="850519"/>
                    <a:pt x="165100" y="850519"/>
                  </a:cubicBezTo>
                  <a:lnTo>
                    <a:pt x="698119" y="850519"/>
                  </a:lnTo>
                  <a:cubicBezTo>
                    <a:pt x="782320" y="850519"/>
                    <a:pt x="850519" y="782320"/>
                    <a:pt x="850519" y="698119"/>
                  </a:cubicBezTo>
                  <a:lnTo>
                    <a:pt x="850519" y="165100"/>
                  </a:lnTo>
                  <a:cubicBezTo>
                    <a:pt x="850519" y="80899"/>
                    <a:pt x="782320" y="12700"/>
                    <a:pt x="698119" y="12700"/>
                  </a:cubicBezTo>
                  <a:lnTo>
                    <a:pt x="165100" y="12700"/>
                  </a:lnTo>
                  <a:lnTo>
                    <a:pt x="165100" y="6350"/>
                  </a:lnTo>
                  <a:lnTo>
                    <a:pt x="165100" y="12700"/>
                  </a:lnTo>
                  <a:cubicBezTo>
                    <a:pt x="80899" y="12700"/>
                    <a:pt x="12700" y="80899"/>
                    <a:pt x="12700" y="1651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1228130" y="3817144"/>
            <a:ext cx="165944" cy="3872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2"/>
              </a:lnSpc>
            </a:pPr>
            <a:r>
              <a:rPr lang="en-US" sz="3312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913632" y="363468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HD Video Quality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913632" y="4181029"/>
            <a:ext cx="3659684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Bosch's CCTV cameras deliver crystal-clear, high-definition video for enhanced surveillance and security.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5852071" y="3668017"/>
            <a:ext cx="647403" cy="647402"/>
            <a:chOff x="0" y="0"/>
            <a:chExt cx="863203" cy="863203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6350" y="6350"/>
              <a:ext cx="850519" cy="850519"/>
            </a:xfrm>
            <a:custGeom>
              <a:avLst/>
              <a:gdLst/>
              <a:ahLst/>
              <a:cxnLst/>
              <a:rect r="r" b="b" t="t" l="l"/>
              <a:pathLst>
                <a:path h="850519" w="850519">
                  <a:moveTo>
                    <a:pt x="0" y="158750"/>
                  </a:moveTo>
                  <a:cubicBezTo>
                    <a:pt x="0" y="71120"/>
                    <a:pt x="71120" y="0"/>
                    <a:pt x="158750" y="0"/>
                  </a:cubicBezTo>
                  <a:lnTo>
                    <a:pt x="691769" y="0"/>
                  </a:lnTo>
                  <a:cubicBezTo>
                    <a:pt x="779399" y="0"/>
                    <a:pt x="850519" y="71120"/>
                    <a:pt x="850519" y="158750"/>
                  </a:cubicBezTo>
                  <a:lnTo>
                    <a:pt x="850519" y="691769"/>
                  </a:lnTo>
                  <a:cubicBezTo>
                    <a:pt x="850519" y="779399"/>
                    <a:pt x="779399" y="850519"/>
                    <a:pt x="691769" y="850519"/>
                  </a:cubicBezTo>
                  <a:lnTo>
                    <a:pt x="158750" y="850519"/>
                  </a:lnTo>
                  <a:cubicBezTo>
                    <a:pt x="71120" y="850519"/>
                    <a:pt x="0" y="779399"/>
                    <a:pt x="0" y="691769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63219" cy="863219"/>
            </a:xfrm>
            <a:custGeom>
              <a:avLst/>
              <a:gdLst/>
              <a:ahLst/>
              <a:cxnLst/>
              <a:rect r="r" b="b" t="t" l="l"/>
              <a:pathLst>
                <a:path h="863219" w="863219">
                  <a:moveTo>
                    <a:pt x="0" y="165100"/>
                  </a:moveTo>
                  <a:cubicBezTo>
                    <a:pt x="0" y="73914"/>
                    <a:pt x="73914" y="0"/>
                    <a:pt x="165100" y="0"/>
                  </a:cubicBezTo>
                  <a:lnTo>
                    <a:pt x="698119" y="0"/>
                  </a:lnTo>
                  <a:lnTo>
                    <a:pt x="698119" y="6350"/>
                  </a:lnTo>
                  <a:lnTo>
                    <a:pt x="698119" y="0"/>
                  </a:lnTo>
                  <a:lnTo>
                    <a:pt x="698119" y="6350"/>
                  </a:lnTo>
                  <a:lnTo>
                    <a:pt x="698119" y="0"/>
                  </a:lnTo>
                  <a:cubicBezTo>
                    <a:pt x="789305" y="0"/>
                    <a:pt x="863219" y="73914"/>
                    <a:pt x="863219" y="165100"/>
                  </a:cubicBezTo>
                  <a:lnTo>
                    <a:pt x="856869" y="165100"/>
                  </a:lnTo>
                  <a:lnTo>
                    <a:pt x="863219" y="165100"/>
                  </a:lnTo>
                  <a:lnTo>
                    <a:pt x="863219" y="698119"/>
                  </a:lnTo>
                  <a:lnTo>
                    <a:pt x="856869" y="698119"/>
                  </a:lnTo>
                  <a:lnTo>
                    <a:pt x="863219" y="698119"/>
                  </a:lnTo>
                  <a:cubicBezTo>
                    <a:pt x="863219" y="789305"/>
                    <a:pt x="789305" y="863219"/>
                    <a:pt x="698119" y="863219"/>
                  </a:cubicBezTo>
                  <a:lnTo>
                    <a:pt x="698119" y="856869"/>
                  </a:lnTo>
                  <a:lnTo>
                    <a:pt x="698119" y="863219"/>
                  </a:lnTo>
                  <a:lnTo>
                    <a:pt x="165100" y="863219"/>
                  </a:lnTo>
                  <a:lnTo>
                    <a:pt x="165100" y="856869"/>
                  </a:lnTo>
                  <a:lnTo>
                    <a:pt x="165100" y="863219"/>
                  </a:lnTo>
                  <a:cubicBezTo>
                    <a:pt x="73914" y="863219"/>
                    <a:pt x="0" y="789305"/>
                    <a:pt x="0" y="698119"/>
                  </a:cubicBezTo>
                  <a:lnTo>
                    <a:pt x="0" y="165100"/>
                  </a:lnTo>
                  <a:lnTo>
                    <a:pt x="6350" y="165100"/>
                  </a:lnTo>
                  <a:lnTo>
                    <a:pt x="0" y="165100"/>
                  </a:lnTo>
                  <a:moveTo>
                    <a:pt x="12700" y="165100"/>
                  </a:moveTo>
                  <a:lnTo>
                    <a:pt x="12700" y="698119"/>
                  </a:lnTo>
                  <a:lnTo>
                    <a:pt x="6350" y="698119"/>
                  </a:lnTo>
                  <a:lnTo>
                    <a:pt x="12700" y="698119"/>
                  </a:lnTo>
                  <a:cubicBezTo>
                    <a:pt x="12700" y="782320"/>
                    <a:pt x="80899" y="850519"/>
                    <a:pt x="165100" y="850519"/>
                  </a:cubicBezTo>
                  <a:lnTo>
                    <a:pt x="698119" y="850519"/>
                  </a:lnTo>
                  <a:cubicBezTo>
                    <a:pt x="782320" y="850519"/>
                    <a:pt x="850519" y="782320"/>
                    <a:pt x="850519" y="698119"/>
                  </a:cubicBezTo>
                  <a:lnTo>
                    <a:pt x="850519" y="165100"/>
                  </a:lnTo>
                  <a:cubicBezTo>
                    <a:pt x="850519" y="80899"/>
                    <a:pt x="782320" y="12700"/>
                    <a:pt x="698119" y="12700"/>
                  </a:cubicBezTo>
                  <a:lnTo>
                    <a:pt x="165100" y="12700"/>
                  </a:lnTo>
                  <a:lnTo>
                    <a:pt x="165100" y="6350"/>
                  </a:lnTo>
                  <a:lnTo>
                    <a:pt x="165100" y="12700"/>
                  </a:lnTo>
                  <a:cubicBezTo>
                    <a:pt x="80899" y="12700"/>
                    <a:pt x="12700" y="80899"/>
                    <a:pt x="12700" y="1651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6053286" y="3817144"/>
            <a:ext cx="244971" cy="3872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2"/>
              </a:lnSpc>
            </a:pPr>
            <a:r>
              <a:rPr lang="en-US" sz="3312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778229" y="363468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Intelligent Analytics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778229" y="4181029"/>
            <a:ext cx="3659684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Advanced analytics capabilities enable real-time threat detection and intelligent decision-making.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987475" y="6698010"/>
            <a:ext cx="647402" cy="647402"/>
            <a:chOff x="0" y="0"/>
            <a:chExt cx="863203" cy="863203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6350" y="6350"/>
              <a:ext cx="850519" cy="850519"/>
            </a:xfrm>
            <a:custGeom>
              <a:avLst/>
              <a:gdLst/>
              <a:ahLst/>
              <a:cxnLst/>
              <a:rect r="r" b="b" t="t" l="l"/>
              <a:pathLst>
                <a:path h="850519" w="850519">
                  <a:moveTo>
                    <a:pt x="0" y="158750"/>
                  </a:moveTo>
                  <a:cubicBezTo>
                    <a:pt x="0" y="71120"/>
                    <a:pt x="71120" y="0"/>
                    <a:pt x="158750" y="0"/>
                  </a:cubicBezTo>
                  <a:lnTo>
                    <a:pt x="691769" y="0"/>
                  </a:lnTo>
                  <a:cubicBezTo>
                    <a:pt x="779399" y="0"/>
                    <a:pt x="850519" y="71120"/>
                    <a:pt x="850519" y="158750"/>
                  </a:cubicBezTo>
                  <a:lnTo>
                    <a:pt x="850519" y="691769"/>
                  </a:lnTo>
                  <a:cubicBezTo>
                    <a:pt x="850519" y="779399"/>
                    <a:pt x="779399" y="850519"/>
                    <a:pt x="691769" y="850519"/>
                  </a:cubicBezTo>
                  <a:lnTo>
                    <a:pt x="158750" y="850519"/>
                  </a:lnTo>
                  <a:cubicBezTo>
                    <a:pt x="71120" y="850519"/>
                    <a:pt x="0" y="779399"/>
                    <a:pt x="0" y="691769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863219" cy="863219"/>
            </a:xfrm>
            <a:custGeom>
              <a:avLst/>
              <a:gdLst/>
              <a:ahLst/>
              <a:cxnLst/>
              <a:rect r="r" b="b" t="t" l="l"/>
              <a:pathLst>
                <a:path h="863219" w="863219">
                  <a:moveTo>
                    <a:pt x="0" y="165100"/>
                  </a:moveTo>
                  <a:cubicBezTo>
                    <a:pt x="0" y="73914"/>
                    <a:pt x="73914" y="0"/>
                    <a:pt x="165100" y="0"/>
                  </a:cubicBezTo>
                  <a:lnTo>
                    <a:pt x="698119" y="0"/>
                  </a:lnTo>
                  <a:lnTo>
                    <a:pt x="698119" y="6350"/>
                  </a:lnTo>
                  <a:lnTo>
                    <a:pt x="698119" y="0"/>
                  </a:lnTo>
                  <a:lnTo>
                    <a:pt x="698119" y="6350"/>
                  </a:lnTo>
                  <a:lnTo>
                    <a:pt x="698119" y="0"/>
                  </a:lnTo>
                  <a:cubicBezTo>
                    <a:pt x="789305" y="0"/>
                    <a:pt x="863219" y="73914"/>
                    <a:pt x="863219" y="165100"/>
                  </a:cubicBezTo>
                  <a:lnTo>
                    <a:pt x="856869" y="165100"/>
                  </a:lnTo>
                  <a:lnTo>
                    <a:pt x="863219" y="165100"/>
                  </a:lnTo>
                  <a:lnTo>
                    <a:pt x="863219" y="698119"/>
                  </a:lnTo>
                  <a:lnTo>
                    <a:pt x="856869" y="698119"/>
                  </a:lnTo>
                  <a:lnTo>
                    <a:pt x="863219" y="698119"/>
                  </a:lnTo>
                  <a:cubicBezTo>
                    <a:pt x="863219" y="789305"/>
                    <a:pt x="789305" y="863219"/>
                    <a:pt x="698119" y="863219"/>
                  </a:cubicBezTo>
                  <a:lnTo>
                    <a:pt x="698119" y="856869"/>
                  </a:lnTo>
                  <a:lnTo>
                    <a:pt x="698119" y="863219"/>
                  </a:lnTo>
                  <a:lnTo>
                    <a:pt x="165100" y="863219"/>
                  </a:lnTo>
                  <a:lnTo>
                    <a:pt x="165100" y="856869"/>
                  </a:lnTo>
                  <a:lnTo>
                    <a:pt x="165100" y="863219"/>
                  </a:lnTo>
                  <a:cubicBezTo>
                    <a:pt x="73914" y="863219"/>
                    <a:pt x="0" y="789305"/>
                    <a:pt x="0" y="698119"/>
                  </a:cubicBezTo>
                  <a:lnTo>
                    <a:pt x="0" y="165100"/>
                  </a:lnTo>
                  <a:lnTo>
                    <a:pt x="6350" y="165100"/>
                  </a:lnTo>
                  <a:lnTo>
                    <a:pt x="0" y="165100"/>
                  </a:lnTo>
                  <a:moveTo>
                    <a:pt x="12700" y="165100"/>
                  </a:moveTo>
                  <a:lnTo>
                    <a:pt x="12700" y="698119"/>
                  </a:lnTo>
                  <a:lnTo>
                    <a:pt x="6350" y="698119"/>
                  </a:lnTo>
                  <a:lnTo>
                    <a:pt x="12700" y="698119"/>
                  </a:lnTo>
                  <a:cubicBezTo>
                    <a:pt x="12700" y="782320"/>
                    <a:pt x="80899" y="850519"/>
                    <a:pt x="165100" y="850519"/>
                  </a:cubicBezTo>
                  <a:lnTo>
                    <a:pt x="698119" y="850519"/>
                  </a:lnTo>
                  <a:cubicBezTo>
                    <a:pt x="782320" y="850519"/>
                    <a:pt x="850519" y="782320"/>
                    <a:pt x="850519" y="698119"/>
                  </a:cubicBezTo>
                  <a:lnTo>
                    <a:pt x="850519" y="165100"/>
                  </a:lnTo>
                  <a:cubicBezTo>
                    <a:pt x="850519" y="80899"/>
                    <a:pt x="782320" y="12700"/>
                    <a:pt x="698119" y="12700"/>
                  </a:cubicBezTo>
                  <a:lnTo>
                    <a:pt x="165100" y="12700"/>
                  </a:lnTo>
                  <a:lnTo>
                    <a:pt x="165100" y="6350"/>
                  </a:lnTo>
                  <a:lnTo>
                    <a:pt x="165100" y="12700"/>
                  </a:lnTo>
                  <a:cubicBezTo>
                    <a:pt x="80899" y="12700"/>
                    <a:pt x="12700" y="80899"/>
                    <a:pt x="12700" y="1651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22" id="22"/>
          <p:cNvSpPr txBox="true"/>
          <p:nvPr/>
        </p:nvSpPr>
        <p:spPr>
          <a:xfrm rot="0">
            <a:off x="1190179" y="6847135"/>
            <a:ext cx="241995" cy="3872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2"/>
              </a:lnSpc>
            </a:pPr>
            <a:r>
              <a:rPr lang="en-US" sz="3312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3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913632" y="6664672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Cybersecurity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913632" y="7211020"/>
            <a:ext cx="3659684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Robust security protocols safeguard the CCTV system against cyber threats and unauthorized access.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5852071" y="6698010"/>
            <a:ext cx="647403" cy="647402"/>
            <a:chOff x="0" y="0"/>
            <a:chExt cx="863203" cy="863203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6350" y="6350"/>
              <a:ext cx="850519" cy="850519"/>
            </a:xfrm>
            <a:custGeom>
              <a:avLst/>
              <a:gdLst/>
              <a:ahLst/>
              <a:cxnLst/>
              <a:rect r="r" b="b" t="t" l="l"/>
              <a:pathLst>
                <a:path h="850519" w="850519">
                  <a:moveTo>
                    <a:pt x="0" y="158750"/>
                  </a:moveTo>
                  <a:cubicBezTo>
                    <a:pt x="0" y="71120"/>
                    <a:pt x="71120" y="0"/>
                    <a:pt x="158750" y="0"/>
                  </a:cubicBezTo>
                  <a:lnTo>
                    <a:pt x="691769" y="0"/>
                  </a:lnTo>
                  <a:cubicBezTo>
                    <a:pt x="779399" y="0"/>
                    <a:pt x="850519" y="71120"/>
                    <a:pt x="850519" y="158750"/>
                  </a:cubicBezTo>
                  <a:lnTo>
                    <a:pt x="850519" y="691769"/>
                  </a:lnTo>
                  <a:cubicBezTo>
                    <a:pt x="850519" y="779399"/>
                    <a:pt x="779399" y="850519"/>
                    <a:pt x="691769" y="850519"/>
                  </a:cubicBezTo>
                  <a:lnTo>
                    <a:pt x="158750" y="850519"/>
                  </a:lnTo>
                  <a:cubicBezTo>
                    <a:pt x="71120" y="850519"/>
                    <a:pt x="0" y="779399"/>
                    <a:pt x="0" y="691769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863219" cy="863219"/>
            </a:xfrm>
            <a:custGeom>
              <a:avLst/>
              <a:gdLst/>
              <a:ahLst/>
              <a:cxnLst/>
              <a:rect r="r" b="b" t="t" l="l"/>
              <a:pathLst>
                <a:path h="863219" w="863219">
                  <a:moveTo>
                    <a:pt x="0" y="165100"/>
                  </a:moveTo>
                  <a:cubicBezTo>
                    <a:pt x="0" y="73914"/>
                    <a:pt x="73914" y="0"/>
                    <a:pt x="165100" y="0"/>
                  </a:cubicBezTo>
                  <a:lnTo>
                    <a:pt x="698119" y="0"/>
                  </a:lnTo>
                  <a:lnTo>
                    <a:pt x="698119" y="6350"/>
                  </a:lnTo>
                  <a:lnTo>
                    <a:pt x="698119" y="0"/>
                  </a:lnTo>
                  <a:lnTo>
                    <a:pt x="698119" y="6350"/>
                  </a:lnTo>
                  <a:lnTo>
                    <a:pt x="698119" y="0"/>
                  </a:lnTo>
                  <a:cubicBezTo>
                    <a:pt x="789305" y="0"/>
                    <a:pt x="863219" y="73914"/>
                    <a:pt x="863219" y="165100"/>
                  </a:cubicBezTo>
                  <a:lnTo>
                    <a:pt x="856869" y="165100"/>
                  </a:lnTo>
                  <a:lnTo>
                    <a:pt x="863219" y="165100"/>
                  </a:lnTo>
                  <a:lnTo>
                    <a:pt x="863219" y="698119"/>
                  </a:lnTo>
                  <a:lnTo>
                    <a:pt x="856869" y="698119"/>
                  </a:lnTo>
                  <a:lnTo>
                    <a:pt x="863219" y="698119"/>
                  </a:lnTo>
                  <a:cubicBezTo>
                    <a:pt x="863219" y="789305"/>
                    <a:pt x="789305" y="863219"/>
                    <a:pt x="698119" y="863219"/>
                  </a:cubicBezTo>
                  <a:lnTo>
                    <a:pt x="698119" y="856869"/>
                  </a:lnTo>
                  <a:lnTo>
                    <a:pt x="698119" y="863219"/>
                  </a:lnTo>
                  <a:lnTo>
                    <a:pt x="165100" y="863219"/>
                  </a:lnTo>
                  <a:lnTo>
                    <a:pt x="165100" y="856869"/>
                  </a:lnTo>
                  <a:lnTo>
                    <a:pt x="165100" y="863219"/>
                  </a:lnTo>
                  <a:cubicBezTo>
                    <a:pt x="73914" y="863219"/>
                    <a:pt x="0" y="789305"/>
                    <a:pt x="0" y="698119"/>
                  </a:cubicBezTo>
                  <a:lnTo>
                    <a:pt x="0" y="165100"/>
                  </a:lnTo>
                  <a:lnTo>
                    <a:pt x="6350" y="165100"/>
                  </a:lnTo>
                  <a:lnTo>
                    <a:pt x="0" y="165100"/>
                  </a:lnTo>
                  <a:moveTo>
                    <a:pt x="12700" y="165100"/>
                  </a:moveTo>
                  <a:lnTo>
                    <a:pt x="12700" y="698119"/>
                  </a:lnTo>
                  <a:lnTo>
                    <a:pt x="6350" y="698119"/>
                  </a:lnTo>
                  <a:lnTo>
                    <a:pt x="12700" y="698119"/>
                  </a:lnTo>
                  <a:cubicBezTo>
                    <a:pt x="12700" y="782320"/>
                    <a:pt x="80899" y="850519"/>
                    <a:pt x="165100" y="850519"/>
                  </a:cubicBezTo>
                  <a:lnTo>
                    <a:pt x="698119" y="850519"/>
                  </a:lnTo>
                  <a:cubicBezTo>
                    <a:pt x="782320" y="850519"/>
                    <a:pt x="850519" y="782320"/>
                    <a:pt x="850519" y="698119"/>
                  </a:cubicBezTo>
                  <a:lnTo>
                    <a:pt x="850519" y="165100"/>
                  </a:lnTo>
                  <a:cubicBezTo>
                    <a:pt x="850519" y="80899"/>
                    <a:pt x="782320" y="12700"/>
                    <a:pt x="698119" y="12700"/>
                  </a:cubicBezTo>
                  <a:lnTo>
                    <a:pt x="165100" y="12700"/>
                  </a:lnTo>
                  <a:lnTo>
                    <a:pt x="165100" y="6350"/>
                  </a:lnTo>
                  <a:lnTo>
                    <a:pt x="165100" y="12700"/>
                  </a:lnTo>
                  <a:cubicBezTo>
                    <a:pt x="80899" y="12700"/>
                    <a:pt x="12700" y="80899"/>
                    <a:pt x="12700" y="1651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28" id="28"/>
          <p:cNvSpPr txBox="true"/>
          <p:nvPr/>
        </p:nvSpPr>
        <p:spPr>
          <a:xfrm rot="0">
            <a:off x="6045399" y="6847135"/>
            <a:ext cx="260747" cy="3872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12"/>
              </a:lnSpc>
            </a:pPr>
            <a:r>
              <a:rPr lang="en-US" sz="3312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4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6778229" y="6664672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Seamless Integration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6778229" y="7211020"/>
            <a:ext cx="3659684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 cameras seamlessly integrate with a variety of security and building management systems.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824703" y="717535"/>
            <a:ext cx="2517604" cy="622329"/>
          </a:xfrm>
          <a:custGeom>
            <a:avLst/>
            <a:gdLst/>
            <a:ahLst/>
            <a:cxnLst/>
            <a:rect r="r" b="b" t="t" l="l"/>
            <a:pathLst>
              <a:path h="622329" w="2517604">
                <a:moveTo>
                  <a:pt x="0" y="0"/>
                </a:moveTo>
                <a:lnTo>
                  <a:pt x="2517604" y="0"/>
                </a:lnTo>
                <a:lnTo>
                  <a:pt x="2517604" y="622330"/>
                </a:lnTo>
                <a:lnTo>
                  <a:pt x="0" y="6223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92238" y="2890986"/>
            <a:ext cx="15819865" cy="9001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562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Tailored Solutions for Diverse Business Needs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92238" y="450473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Retail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92238" y="5164485"/>
            <a:ext cx="4972645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 CCTV solutions enhance security and loss prevention in retail environments, protecting assets and customers.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666160" y="450473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Commercial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666160" y="5164485"/>
            <a:ext cx="4972645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Bosch's comprehensive CCTV systems safeguard commercial properties, ensuring the safety of employees and visitors.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0084" y="450473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Industrial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340084" y="5164485"/>
            <a:ext cx="4972645" cy="1465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Robust CCTV systems from Bosch provide increased surveillance and monitoring in industrial settings.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11566253" y="-3304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25116" y="880319"/>
            <a:ext cx="9579769" cy="1718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500"/>
              </a:lnSpc>
            </a:pPr>
            <a:r>
              <a:rPr lang="en-US" sz="5187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Ensuring Seamless Integration and Optimization</a:t>
            </a:r>
          </a:p>
        </p:txBody>
      </p:sp>
      <p:sp>
        <p:nvSpPr>
          <p:cNvPr name="Freeform 7" id="7" descr="preencoded.png"/>
          <p:cNvSpPr/>
          <p:nvPr/>
        </p:nvSpPr>
        <p:spPr>
          <a:xfrm flipH="false" flipV="false" rot="0">
            <a:off x="925116" y="2995761"/>
            <a:ext cx="1321742" cy="2114699"/>
          </a:xfrm>
          <a:custGeom>
            <a:avLst/>
            <a:gdLst/>
            <a:ahLst/>
            <a:cxnLst/>
            <a:rect r="r" b="b" t="t" l="l"/>
            <a:pathLst>
              <a:path h="2114699" w="1321742">
                <a:moveTo>
                  <a:pt x="0" y="0"/>
                </a:moveTo>
                <a:lnTo>
                  <a:pt x="1321743" y="0"/>
                </a:lnTo>
                <a:lnTo>
                  <a:pt x="1321743" y="2114699"/>
                </a:lnTo>
                <a:lnTo>
                  <a:pt x="0" y="21146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7" t="0" r="-87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643336" y="3231505"/>
            <a:ext cx="3304282" cy="4415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50"/>
              </a:lnSpc>
            </a:pPr>
            <a:r>
              <a:rPr lang="en-US" sz="2562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System Design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643336" y="3736330"/>
            <a:ext cx="7861547" cy="940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12"/>
              </a:lnSpc>
            </a:pPr>
            <a:r>
              <a:rPr lang="en-US" sz="2062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Bosch's experts collaborate with clients to design a CCTV system tailored to their specific needs.</a:t>
            </a:r>
          </a:p>
        </p:txBody>
      </p:sp>
      <p:sp>
        <p:nvSpPr>
          <p:cNvPr name="Freeform 10" id="10" descr="preencoded.png"/>
          <p:cNvSpPr/>
          <p:nvPr/>
        </p:nvSpPr>
        <p:spPr>
          <a:xfrm flipH="false" flipV="false" rot="0">
            <a:off x="925116" y="5110460"/>
            <a:ext cx="1321742" cy="2114699"/>
          </a:xfrm>
          <a:custGeom>
            <a:avLst/>
            <a:gdLst/>
            <a:ahLst/>
            <a:cxnLst/>
            <a:rect r="r" b="b" t="t" l="l"/>
            <a:pathLst>
              <a:path h="2114699" w="1321742">
                <a:moveTo>
                  <a:pt x="0" y="0"/>
                </a:moveTo>
                <a:lnTo>
                  <a:pt x="1321743" y="0"/>
                </a:lnTo>
                <a:lnTo>
                  <a:pt x="1321743" y="2114699"/>
                </a:lnTo>
                <a:lnTo>
                  <a:pt x="0" y="211469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87" t="0" r="-87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643336" y="5346204"/>
            <a:ext cx="3304282" cy="4415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50"/>
              </a:lnSpc>
            </a:pPr>
            <a:r>
              <a:rPr lang="en-US" sz="2562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Installation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643336" y="5851029"/>
            <a:ext cx="7861547" cy="940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12"/>
              </a:lnSpc>
            </a:pPr>
            <a:r>
              <a:rPr lang="en-US" sz="2062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Highly trained technicians ensure the seamless installation and integration of the CCTV system.</a:t>
            </a:r>
          </a:p>
        </p:txBody>
      </p:sp>
      <p:sp>
        <p:nvSpPr>
          <p:cNvPr name="Freeform 13" id="13" descr="preencoded.png"/>
          <p:cNvSpPr/>
          <p:nvPr/>
        </p:nvSpPr>
        <p:spPr>
          <a:xfrm flipH="false" flipV="false" rot="0">
            <a:off x="925116" y="7225159"/>
            <a:ext cx="1321742" cy="2114699"/>
          </a:xfrm>
          <a:custGeom>
            <a:avLst/>
            <a:gdLst/>
            <a:ahLst/>
            <a:cxnLst/>
            <a:rect r="r" b="b" t="t" l="l"/>
            <a:pathLst>
              <a:path h="2114699" w="1321742">
                <a:moveTo>
                  <a:pt x="0" y="0"/>
                </a:moveTo>
                <a:lnTo>
                  <a:pt x="1321743" y="0"/>
                </a:lnTo>
                <a:lnTo>
                  <a:pt x="1321743" y="2114699"/>
                </a:lnTo>
                <a:lnTo>
                  <a:pt x="0" y="211469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87" t="0" r="-87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643336" y="7460902"/>
            <a:ext cx="3429000" cy="4415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50"/>
              </a:lnSpc>
            </a:pPr>
            <a:r>
              <a:rPr lang="en-US" sz="2562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Ongoing Optimization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643336" y="7965727"/>
            <a:ext cx="7861547" cy="9408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12"/>
              </a:lnSpc>
            </a:pPr>
            <a:r>
              <a:rPr lang="en-US" sz="2062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Continuous monitoring and maintenance optimizes the CCTV system's performance over time.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11461850" y="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92238" y="1064568"/>
            <a:ext cx="9445526" cy="1829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562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Unparalleled Customer Support and Maintenance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987475" y="3314105"/>
            <a:ext cx="4590604" cy="3466059"/>
            <a:chOff x="0" y="0"/>
            <a:chExt cx="6120805" cy="462141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6350" y="6350"/>
              <a:ext cx="6108065" cy="4608703"/>
            </a:xfrm>
            <a:custGeom>
              <a:avLst/>
              <a:gdLst/>
              <a:ahLst/>
              <a:cxnLst/>
              <a:rect r="r" b="b" t="t" l="l"/>
              <a:pathLst>
                <a:path h="4608703" w="6108065">
                  <a:moveTo>
                    <a:pt x="0" y="158750"/>
                  </a:moveTo>
                  <a:cubicBezTo>
                    <a:pt x="0" y="71120"/>
                    <a:pt x="71120" y="0"/>
                    <a:pt x="158877" y="0"/>
                  </a:cubicBezTo>
                  <a:lnTo>
                    <a:pt x="5949188" y="0"/>
                  </a:lnTo>
                  <a:cubicBezTo>
                    <a:pt x="6036945" y="0"/>
                    <a:pt x="6108065" y="71120"/>
                    <a:pt x="6108065" y="158750"/>
                  </a:cubicBezTo>
                  <a:lnTo>
                    <a:pt x="6108065" y="4449953"/>
                  </a:lnTo>
                  <a:cubicBezTo>
                    <a:pt x="6108065" y="4537583"/>
                    <a:pt x="6036945" y="4608703"/>
                    <a:pt x="5949188" y="4608703"/>
                  </a:cubicBezTo>
                  <a:lnTo>
                    <a:pt x="158877" y="4608703"/>
                  </a:lnTo>
                  <a:cubicBezTo>
                    <a:pt x="71120" y="4608703"/>
                    <a:pt x="0" y="4537583"/>
                    <a:pt x="0" y="4449953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120765" cy="4621403"/>
            </a:xfrm>
            <a:custGeom>
              <a:avLst/>
              <a:gdLst/>
              <a:ahLst/>
              <a:cxnLst/>
              <a:rect r="r" b="b" t="t" l="l"/>
              <a:pathLst>
                <a:path h="4621403" w="6120765">
                  <a:moveTo>
                    <a:pt x="0" y="165100"/>
                  </a:moveTo>
                  <a:cubicBezTo>
                    <a:pt x="0" y="73914"/>
                    <a:pt x="74041" y="0"/>
                    <a:pt x="165227" y="0"/>
                  </a:cubicBezTo>
                  <a:lnTo>
                    <a:pt x="5955538" y="0"/>
                  </a:lnTo>
                  <a:lnTo>
                    <a:pt x="5955538" y="6350"/>
                  </a:lnTo>
                  <a:lnTo>
                    <a:pt x="5955538" y="0"/>
                  </a:lnTo>
                  <a:cubicBezTo>
                    <a:pt x="6046724" y="0"/>
                    <a:pt x="6120765" y="73914"/>
                    <a:pt x="6120765" y="165100"/>
                  </a:cubicBezTo>
                  <a:lnTo>
                    <a:pt x="6114415" y="165100"/>
                  </a:lnTo>
                  <a:lnTo>
                    <a:pt x="6120765" y="165100"/>
                  </a:lnTo>
                  <a:lnTo>
                    <a:pt x="6120765" y="4456303"/>
                  </a:lnTo>
                  <a:lnTo>
                    <a:pt x="6114415" y="4456303"/>
                  </a:lnTo>
                  <a:lnTo>
                    <a:pt x="6120765" y="4456303"/>
                  </a:lnTo>
                  <a:cubicBezTo>
                    <a:pt x="6120765" y="4547489"/>
                    <a:pt x="6046724" y="4621403"/>
                    <a:pt x="5955538" y="4621403"/>
                  </a:cubicBezTo>
                  <a:lnTo>
                    <a:pt x="5955538" y="4615053"/>
                  </a:lnTo>
                  <a:lnTo>
                    <a:pt x="5955538" y="4621403"/>
                  </a:lnTo>
                  <a:lnTo>
                    <a:pt x="165227" y="4621403"/>
                  </a:lnTo>
                  <a:lnTo>
                    <a:pt x="165227" y="4615053"/>
                  </a:lnTo>
                  <a:lnTo>
                    <a:pt x="165227" y="4621403"/>
                  </a:lnTo>
                  <a:cubicBezTo>
                    <a:pt x="74041" y="4621403"/>
                    <a:pt x="0" y="4547489"/>
                    <a:pt x="0" y="4456303"/>
                  </a:cubicBezTo>
                  <a:lnTo>
                    <a:pt x="0" y="165100"/>
                  </a:lnTo>
                  <a:lnTo>
                    <a:pt x="6350" y="165100"/>
                  </a:lnTo>
                  <a:lnTo>
                    <a:pt x="0" y="165100"/>
                  </a:lnTo>
                  <a:moveTo>
                    <a:pt x="12700" y="165100"/>
                  </a:moveTo>
                  <a:lnTo>
                    <a:pt x="12700" y="4456303"/>
                  </a:lnTo>
                  <a:lnTo>
                    <a:pt x="6350" y="4456303"/>
                  </a:lnTo>
                  <a:lnTo>
                    <a:pt x="12700" y="4456303"/>
                  </a:lnTo>
                  <a:cubicBezTo>
                    <a:pt x="12700" y="4540504"/>
                    <a:pt x="81026" y="4608703"/>
                    <a:pt x="165227" y="4608703"/>
                  </a:cubicBezTo>
                  <a:lnTo>
                    <a:pt x="5955538" y="4608703"/>
                  </a:lnTo>
                  <a:cubicBezTo>
                    <a:pt x="6039739" y="4608703"/>
                    <a:pt x="6108065" y="4540504"/>
                    <a:pt x="6108065" y="4456303"/>
                  </a:cubicBezTo>
                  <a:lnTo>
                    <a:pt x="6108065" y="165100"/>
                  </a:lnTo>
                  <a:cubicBezTo>
                    <a:pt x="6108065" y="80899"/>
                    <a:pt x="6039739" y="12700"/>
                    <a:pt x="5955538" y="12700"/>
                  </a:cubicBezTo>
                  <a:lnTo>
                    <a:pt x="165227" y="12700"/>
                  </a:lnTo>
                  <a:lnTo>
                    <a:pt x="165227" y="6350"/>
                  </a:lnTo>
                  <a:lnTo>
                    <a:pt x="165227" y="12700"/>
                  </a:lnTo>
                  <a:cubicBezTo>
                    <a:pt x="81026" y="12700"/>
                    <a:pt x="12700" y="80899"/>
                    <a:pt x="12700" y="1651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1285280" y="357381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Dedicated Support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85280" y="4120157"/>
            <a:ext cx="3994994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Bosch's team of experts provides responsive and personalized customer support, ensuring seamless operations.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5852071" y="3314105"/>
            <a:ext cx="4590604" cy="3466059"/>
            <a:chOff x="0" y="0"/>
            <a:chExt cx="6120805" cy="4621412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6350" y="6350"/>
              <a:ext cx="6108065" cy="4608703"/>
            </a:xfrm>
            <a:custGeom>
              <a:avLst/>
              <a:gdLst/>
              <a:ahLst/>
              <a:cxnLst/>
              <a:rect r="r" b="b" t="t" l="l"/>
              <a:pathLst>
                <a:path h="4608703" w="6108065">
                  <a:moveTo>
                    <a:pt x="0" y="158750"/>
                  </a:moveTo>
                  <a:cubicBezTo>
                    <a:pt x="0" y="71120"/>
                    <a:pt x="71120" y="0"/>
                    <a:pt x="158877" y="0"/>
                  </a:cubicBezTo>
                  <a:lnTo>
                    <a:pt x="5949188" y="0"/>
                  </a:lnTo>
                  <a:cubicBezTo>
                    <a:pt x="6036945" y="0"/>
                    <a:pt x="6108065" y="71120"/>
                    <a:pt x="6108065" y="158750"/>
                  </a:cubicBezTo>
                  <a:lnTo>
                    <a:pt x="6108065" y="4449953"/>
                  </a:lnTo>
                  <a:cubicBezTo>
                    <a:pt x="6108065" y="4537583"/>
                    <a:pt x="6036945" y="4608703"/>
                    <a:pt x="5949188" y="4608703"/>
                  </a:cubicBezTo>
                  <a:lnTo>
                    <a:pt x="158877" y="4608703"/>
                  </a:lnTo>
                  <a:cubicBezTo>
                    <a:pt x="71120" y="4608703"/>
                    <a:pt x="0" y="4537583"/>
                    <a:pt x="0" y="4449953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6120765" cy="4621403"/>
            </a:xfrm>
            <a:custGeom>
              <a:avLst/>
              <a:gdLst/>
              <a:ahLst/>
              <a:cxnLst/>
              <a:rect r="r" b="b" t="t" l="l"/>
              <a:pathLst>
                <a:path h="4621403" w="6120765">
                  <a:moveTo>
                    <a:pt x="0" y="165100"/>
                  </a:moveTo>
                  <a:cubicBezTo>
                    <a:pt x="0" y="73914"/>
                    <a:pt x="74041" y="0"/>
                    <a:pt x="165227" y="0"/>
                  </a:cubicBezTo>
                  <a:lnTo>
                    <a:pt x="5955538" y="0"/>
                  </a:lnTo>
                  <a:lnTo>
                    <a:pt x="5955538" y="6350"/>
                  </a:lnTo>
                  <a:lnTo>
                    <a:pt x="5955538" y="0"/>
                  </a:lnTo>
                  <a:cubicBezTo>
                    <a:pt x="6046724" y="0"/>
                    <a:pt x="6120765" y="73914"/>
                    <a:pt x="6120765" y="165100"/>
                  </a:cubicBezTo>
                  <a:lnTo>
                    <a:pt x="6114415" y="165100"/>
                  </a:lnTo>
                  <a:lnTo>
                    <a:pt x="6120765" y="165100"/>
                  </a:lnTo>
                  <a:lnTo>
                    <a:pt x="6120765" y="4456303"/>
                  </a:lnTo>
                  <a:lnTo>
                    <a:pt x="6114415" y="4456303"/>
                  </a:lnTo>
                  <a:lnTo>
                    <a:pt x="6120765" y="4456303"/>
                  </a:lnTo>
                  <a:cubicBezTo>
                    <a:pt x="6120765" y="4547489"/>
                    <a:pt x="6046724" y="4621403"/>
                    <a:pt x="5955538" y="4621403"/>
                  </a:cubicBezTo>
                  <a:lnTo>
                    <a:pt x="5955538" y="4615053"/>
                  </a:lnTo>
                  <a:lnTo>
                    <a:pt x="5955538" y="4621403"/>
                  </a:lnTo>
                  <a:lnTo>
                    <a:pt x="165227" y="4621403"/>
                  </a:lnTo>
                  <a:lnTo>
                    <a:pt x="165227" y="4615053"/>
                  </a:lnTo>
                  <a:lnTo>
                    <a:pt x="165227" y="4621403"/>
                  </a:lnTo>
                  <a:cubicBezTo>
                    <a:pt x="74041" y="4621403"/>
                    <a:pt x="0" y="4547489"/>
                    <a:pt x="0" y="4456303"/>
                  </a:cubicBezTo>
                  <a:lnTo>
                    <a:pt x="0" y="165100"/>
                  </a:lnTo>
                  <a:lnTo>
                    <a:pt x="6350" y="165100"/>
                  </a:lnTo>
                  <a:lnTo>
                    <a:pt x="0" y="165100"/>
                  </a:lnTo>
                  <a:moveTo>
                    <a:pt x="12700" y="165100"/>
                  </a:moveTo>
                  <a:lnTo>
                    <a:pt x="12700" y="4456303"/>
                  </a:lnTo>
                  <a:lnTo>
                    <a:pt x="6350" y="4456303"/>
                  </a:lnTo>
                  <a:lnTo>
                    <a:pt x="12700" y="4456303"/>
                  </a:lnTo>
                  <a:cubicBezTo>
                    <a:pt x="12700" y="4540504"/>
                    <a:pt x="81026" y="4608703"/>
                    <a:pt x="165227" y="4608703"/>
                  </a:cubicBezTo>
                  <a:lnTo>
                    <a:pt x="5955538" y="4608703"/>
                  </a:lnTo>
                  <a:cubicBezTo>
                    <a:pt x="6039739" y="4608703"/>
                    <a:pt x="6108065" y="4540504"/>
                    <a:pt x="6108065" y="4456303"/>
                  </a:cubicBezTo>
                  <a:lnTo>
                    <a:pt x="6108065" y="165100"/>
                  </a:lnTo>
                  <a:cubicBezTo>
                    <a:pt x="6108065" y="80899"/>
                    <a:pt x="6039739" y="12700"/>
                    <a:pt x="5955538" y="12700"/>
                  </a:cubicBezTo>
                  <a:lnTo>
                    <a:pt x="165227" y="12700"/>
                  </a:lnTo>
                  <a:lnTo>
                    <a:pt x="165227" y="6350"/>
                  </a:lnTo>
                  <a:lnTo>
                    <a:pt x="165227" y="12700"/>
                  </a:lnTo>
                  <a:cubicBezTo>
                    <a:pt x="81026" y="12700"/>
                    <a:pt x="12700" y="80899"/>
                    <a:pt x="12700" y="1651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6149876" y="3573810"/>
            <a:ext cx="3994994" cy="923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Preventive Maintenance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149876" y="4563070"/>
            <a:ext cx="3994994" cy="1919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Regular maintenance and proactive system monitoring help identify and address issues before they arise.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987475" y="7054155"/>
            <a:ext cx="9455051" cy="2115890"/>
            <a:chOff x="0" y="0"/>
            <a:chExt cx="12606735" cy="2821187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6350" y="6350"/>
              <a:ext cx="12594082" cy="2808478"/>
            </a:xfrm>
            <a:custGeom>
              <a:avLst/>
              <a:gdLst/>
              <a:ahLst/>
              <a:cxnLst/>
              <a:rect r="r" b="b" t="t" l="l"/>
              <a:pathLst>
                <a:path h="2808478" w="12594082">
                  <a:moveTo>
                    <a:pt x="0" y="158750"/>
                  </a:moveTo>
                  <a:cubicBezTo>
                    <a:pt x="0" y="71120"/>
                    <a:pt x="71374" y="0"/>
                    <a:pt x="159385" y="0"/>
                  </a:cubicBezTo>
                  <a:lnTo>
                    <a:pt x="12434697" y="0"/>
                  </a:lnTo>
                  <a:cubicBezTo>
                    <a:pt x="12522708" y="0"/>
                    <a:pt x="12594082" y="71120"/>
                    <a:pt x="12594082" y="158750"/>
                  </a:cubicBezTo>
                  <a:lnTo>
                    <a:pt x="12594082" y="2649728"/>
                  </a:lnTo>
                  <a:cubicBezTo>
                    <a:pt x="12594082" y="2737485"/>
                    <a:pt x="12522708" y="2808478"/>
                    <a:pt x="12434697" y="2808478"/>
                  </a:cubicBezTo>
                  <a:lnTo>
                    <a:pt x="159385" y="2808478"/>
                  </a:lnTo>
                  <a:cubicBezTo>
                    <a:pt x="71374" y="2808478"/>
                    <a:pt x="0" y="2737358"/>
                    <a:pt x="0" y="2649728"/>
                  </a:cubicBezTo>
                  <a:close/>
                </a:path>
              </a:pathLst>
            </a:custGeom>
            <a:solidFill>
              <a:srgbClr val="E9E6FA"/>
            </a:solidFill>
          </p:spPr>
        </p:sp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2606782" cy="2821178"/>
            </a:xfrm>
            <a:custGeom>
              <a:avLst/>
              <a:gdLst/>
              <a:ahLst/>
              <a:cxnLst/>
              <a:rect r="r" b="b" t="t" l="l"/>
              <a:pathLst>
                <a:path h="2821178" w="12606782">
                  <a:moveTo>
                    <a:pt x="0" y="165100"/>
                  </a:moveTo>
                  <a:cubicBezTo>
                    <a:pt x="0" y="73914"/>
                    <a:pt x="74168" y="0"/>
                    <a:pt x="165735" y="0"/>
                  </a:cubicBezTo>
                  <a:lnTo>
                    <a:pt x="12441047" y="0"/>
                  </a:lnTo>
                  <a:lnTo>
                    <a:pt x="12441047" y="6350"/>
                  </a:lnTo>
                  <a:lnTo>
                    <a:pt x="12441047" y="0"/>
                  </a:lnTo>
                  <a:cubicBezTo>
                    <a:pt x="12532487" y="0"/>
                    <a:pt x="12606782" y="73914"/>
                    <a:pt x="12606782" y="165100"/>
                  </a:cubicBezTo>
                  <a:lnTo>
                    <a:pt x="12600432" y="165100"/>
                  </a:lnTo>
                  <a:lnTo>
                    <a:pt x="12606782" y="165100"/>
                  </a:lnTo>
                  <a:lnTo>
                    <a:pt x="12606782" y="2656078"/>
                  </a:lnTo>
                  <a:lnTo>
                    <a:pt x="12600432" y="2656078"/>
                  </a:lnTo>
                  <a:lnTo>
                    <a:pt x="12606782" y="2656078"/>
                  </a:lnTo>
                  <a:cubicBezTo>
                    <a:pt x="12606782" y="2747264"/>
                    <a:pt x="12532614" y="2821178"/>
                    <a:pt x="12441047" y="2821178"/>
                  </a:cubicBezTo>
                  <a:lnTo>
                    <a:pt x="12441047" y="2814828"/>
                  </a:lnTo>
                  <a:lnTo>
                    <a:pt x="12441047" y="2821178"/>
                  </a:lnTo>
                  <a:lnTo>
                    <a:pt x="165735" y="2821178"/>
                  </a:lnTo>
                  <a:lnTo>
                    <a:pt x="165735" y="2814828"/>
                  </a:lnTo>
                  <a:lnTo>
                    <a:pt x="165735" y="2821178"/>
                  </a:lnTo>
                  <a:cubicBezTo>
                    <a:pt x="74295" y="2821178"/>
                    <a:pt x="0" y="2747264"/>
                    <a:pt x="0" y="2656078"/>
                  </a:cubicBezTo>
                  <a:lnTo>
                    <a:pt x="0" y="165100"/>
                  </a:lnTo>
                  <a:lnTo>
                    <a:pt x="6350" y="165100"/>
                  </a:lnTo>
                  <a:lnTo>
                    <a:pt x="0" y="165100"/>
                  </a:lnTo>
                  <a:moveTo>
                    <a:pt x="12700" y="165100"/>
                  </a:moveTo>
                  <a:lnTo>
                    <a:pt x="12700" y="2656078"/>
                  </a:lnTo>
                  <a:lnTo>
                    <a:pt x="6350" y="2656078"/>
                  </a:lnTo>
                  <a:lnTo>
                    <a:pt x="12700" y="2656078"/>
                  </a:lnTo>
                  <a:cubicBezTo>
                    <a:pt x="12700" y="2740279"/>
                    <a:pt x="81153" y="2808478"/>
                    <a:pt x="165735" y="2808478"/>
                  </a:cubicBezTo>
                  <a:lnTo>
                    <a:pt x="12441047" y="2808478"/>
                  </a:lnTo>
                  <a:cubicBezTo>
                    <a:pt x="12525628" y="2808478"/>
                    <a:pt x="12594082" y="2740152"/>
                    <a:pt x="12594082" y="2656078"/>
                  </a:cubicBezTo>
                  <a:lnTo>
                    <a:pt x="12594082" y="165100"/>
                  </a:lnTo>
                  <a:cubicBezTo>
                    <a:pt x="12594082" y="80899"/>
                    <a:pt x="12525628" y="12700"/>
                    <a:pt x="12441047" y="12700"/>
                  </a:cubicBezTo>
                  <a:lnTo>
                    <a:pt x="165735" y="12700"/>
                  </a:lnTo>
                  <a:lnTo>
                    <a:pt x="165735" y="6350"/>
                  </a:lnTo>
                  <a:lnTo>
                    <a:pt x="165735" y="12700"/>
                  </a:lnTo>
                  <a:cubicBezTo>
                    <a:pt x="81153" y="12700"/>
                    <a:pt x="12700" y="81026"/>
                    <a:pt x="12700" y="165100"/>
                  </a:cubicBezTo>
                  <a:close/>
                </a:path>
              </a:pathLst>
            </a:custGeom>
            <a:solidFill>
              <a:srgbClr val="BDB8DF"/>
            </a:solidFill>
          </p:spPr>
        </p:sp>
      </p:grpSp>
      <p:sp>
        <p:nvSpPr>
          <p:cNvPr name="TextBox 20" id="20"/>
          <p:cNvSpPr txBox="true"/>
          <p:nvPr/>
        </p:nvSpPr>
        <p:spPr>
          <a:xfrm rot="0">
            <a:off x="1285280" y="7313860"/>
            <a:ext cx="3544044" cy="481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37"/>
              </a:lnSpc>
            </a:pPr>
            <a:r>
              <a:rPr lang="en-US" sz="2750" b="true">
                <a:solidFill>
                  <a:srgbClr val="2A2742"/>
                </a:solidFill>
                <a:latin typeface="Arimo Bold"/>
                <a:ea typeface="Arimo Bold"/>
                <a:cs typeface="Arimo Bold"/>
                <a:sym typeface="Arimo Bold"/>
              </a:rPr>
              <a:t>Upgrade Services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85280" y="7860209"/>
            <a:ext cx="8859441" cy="1012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Bosch offers comprehensive upgrade services to ensure your CCTV system keeps up with evolving security needs.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preencoded.png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18288000" cy="10287000"/>
            <a:chOff x="0" y="0"/>
            <a:chExt cx="2438400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43840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24384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FAFA">
                <a:alpha val="94902"/>
              </a:srgbClr>
            </a:solidFill>
          </p:spPr>
        </p:sp>
      </p:grpSp>
      <p:sp>
        <p:nvSpPr>
          <p:cNvPr name="Freeform 5" id="5" descr="preencoded.png"/>
          <p:cNvSpPr/>
          <p:nvPr/>
        </p:nvSpPr>
        <p:spPr>
          <a:xfrm flipH="false" flipV="false" rot="0">
            <a:off x="11747924" y="0"/>
            <a:ext cx="6858000" cy="10287000"/>
          </a:xfrm>
          <a:custGeom>
            <a:avLst/>
            <a:gdLst/>
            <a:ahLst/>
            <a:cxnLst/>
            <a:rect r="r" b="b" t="t" l="l"/>
            <a:pathLst>
              <a:path h="10287000" w="6858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92238" y="4468117"/>
            <a:ext cx="9445526" cy="1012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To learn more about Bosch's CCTV installation services in Dubai, please contact us at: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3918122" y="5176758"/>
            <a:ext cx="2517604" cy="622329"/>
          </a:xfrm>
          <a:custGeom>
            <a:avLst/>
            <a:gdLst/>
            <a:ahLst/>
            <a:cxnLst/>
            <a:rect r="r" b="b" t="t" l="l"/>
            <a:pathLst>
              <a:path h="622329" w="2517604">
                <a:moveTo>
                  <a:pt x="0" y="0"/>
                </a:moveTo>
                <a:lnTo>
                  <a:pt x="2517604" y="0"/>
                </a:lnTo>
                <a:lnTo>
                  <a:pt x="2517604" y="622330"/>
                </a:lnTo>
                <a:lnTo>
                  <a:pt x="0" y="622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92238" y="3204568"/>
            <a:ext cx="7088237" cy="9431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37"/>
              </a:lnSpc>
            </a:pPr>
            <a:r>
              <a:rPr lang="en-US" sz="5562" b="true">
                <a:solidFill>
                  <a:srgbClr val="231971"/>
                </a:solidFill>
                <a:latin typeface="Arimo Bold"/>
                <a:ea typeface="Arimo Bold"/>
                <a:cs typeface="Arimo Bold"/>
                <a:sym typeface="Arimo Bold"/>
              </a:rPr>
              <a:t>Contact Us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92238" y="5694312"/>
            <a:ext cx="9445526" cy="4333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Phone: +971-4549-0505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992238" y="6466880"/>
            <a:ext cx="9445526" cy="4333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2"/>
              </a:lnSpc>
            </a:pPr>
            <a:r>
              <a:rPr lang="en-US" sz="2187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Email: info@uaetechnician.com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92237" y="7300317"/>
            <a:ext cx="4862036" cy="3657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Website: https://www.uaetechnician.com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DAGUpuHpRfc</dc:identifier>
  <dcterms:modified xsi:type="dcterms:W3CDTF">2011-08-01T06:04:30Z</dcterms:modified>
  <cp:revision>1</cp:revision>
  <dc:title>Bosch-CCTV-Installation-Services-in-Dubai.pptx</dc:title>
</cp:coreProperties>
</file>