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그 날에 일곱 여자가 한 남자를 붙잡고 말하기를 우리가 우리 떡을 먹으며 우리 옷을 입으리니 다만 당신의 이름으로 우리를 부르게 하여 우리가 수치를 면하게 하라 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In that day seven women will take hold of one man and say, 'We will eat our own food and provide our own clothes; only let us be called by your name. Take away our disgrace!'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51710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그 날에 여호와의 싹이 아름답고 영화로울 것이요 그 땅의 소산은 이스라엘의 피난한 자를 위하여 영화롭고 아름다울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In that day the Branch of the LORD will be beautiful and glorious, and the fruit of the land will be the pride and glory of the survivors in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733359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시온에 남아 있는 자</a:t>
            </a:r>
            <a:r>
              <a:rPr lang="en-US" altLang="ko-KR" sz="3600" b="1">
                <a:solidFill>
                  <a:schemeClr val="bg1"/>
                </a:solidFill>
                <a:latin typeface="+mn-ea"/>
                <a:ea typeface="+mn-ea"/>
              </a:rPr>
              <a:t>, </a:t>
            </a:r>
            <a:r>
              <a:rPr lang="ko-KR" altLang="en-US" sz="3600" b="1">
                <a:solidFill>
                  <a:schemeClr val="bg1"/>
                </a:solidFill>
                <a:latin typeface="+mn-ea"/>
                <a:ea typeface="+mn-ea"/>
              </a:rPr>
              <a:t>예루살렘에 머물러 있는 자 곧 예루살렘 안에 생존한 자 중 기록된 모든 사람은 거룩하다 칭함을 얻으리니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Those who are left in Zion, who remain in Jerusalem, will be called holy, all who are recorded among the living in Jerusalem.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3807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이는 주께서 심판하는 영과 소멸하는 영으로 시온의 딸들의 더러움을 씻기시며 예루살렘의 피를 그 중에서 청결하게 하실 때가 됨이라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 Lord will wash away the filth of the women of Zion; he will cleanse the bloodstains from Jerusalem by a spirit of judgment and a spirit of fire.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49099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여호와께서 거하시는 온 시온 산과 모든 집회 위에 낮이면 구름과 연기</a:t>
            </a:r>
            <a:r>
              <a:rPr lang="en-US" altLang="ko-KR" sz="3600" b="1">
                <a:solidFill>
                  <a:schemeClr val="bg1"/>
                </a:solidFill>
                <a:latin typeface="+mn-ea"/>
                <a:ea typeface="+mn-ea"/>
              </a:rPr>
              <a:t>, </a:t>
            </a:r>
            <a:r>
              <a:rPr lang="ko-KR" altLang="en-US" sz="3600" b="1">
                <a:solidFill>
                  <a:schemeClr val="bg1"/>
                </a:solidFill>
                <a:latin typeface="+mn-ea"/>
                <a:ea typeface="+mn-ea"/>
              </a:rPr>
              <a:t>밤이면 화염의 빛을 만드시고 그 모든 영광 위에 덮개를 두시며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Then the LORD will create over all of Mount Zion and over those who assemble there a cloud of smoke by day and a glow of flaming fire by night; over all the glory will be a canopy.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06337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또 초막이 있어서 낮에는 더위를 피하는 그늘을 지으며 또 풍우를 피하여 숨는 곳이 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It will be a shelter and shade from the heat of the day, and a refuge and hiding place from the storm and rain.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72270861"/>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356</Words>
  <Application>Microsoft Office PowerPoint</Application>
  <PresentationFormat>와이드스크린</PresentationFormat>
  <Paragraphs>6</Paragraphs>
  <Slides>6</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6</vt:i4>
      </vt:variant>
    </vt:vector>
  </HeadingPairs>
  <TitlesOfParts>
    <vt:vector size="11" baseType="lpstr">
      <vt:lpstr>맑은 고딕</vt:lpstr>
      <vt:lpstr>Arial</vt:lpstr>
      <vt:lpstr>Calibri</vt:lpstr>
      <vt:lpstr>Calibri Light</vt:lpstr>
      <vt:lpstr>Office 테마</vt:lpstr>
      <vt:lpstr>1. 그 날에 일곱 여자가 한 남자를 붙잡고 말하기를 우리가 우리 떡을 먹으며 우리 옷을 입으리니 다만 당신의 이름으로 우리를 부르게 하여 우리가 수치를 면하게 하라 하리라   1. In that day seven women will take hold of one man and say, 'We will eat our own food and provide our own clothes; only let us be called by your name. Take away our disgrace!'</vt:lpstr>
      <vt:lpstr>2. 그 날에 여호와의 싹이 아름답고 영화로울 것이요 그 땅의 소산은 이스라엘의 피난한 자를 위하여 영화롭고 아름다울 것이며   2. In that day the Branch of the LORD will be beautiful and glorious, and the fruit of the land will be the pride and glory of the survivors in Israel.</vt:lpstr>
      <vt:lpstr>3. 시온에 남아 있는 자, 예루살렘에 머물러 있는 자 곧 예루살렘 안에 생존한 자 중 기록된 모든 사람은 거룩하다 칭함을 얻으리니   3. Those who are left in Zion, who remain in Jerusalem, will be called holy, all who are recorded among the living in Jerusalem.</vt:lpstr>
      <vt:lpstr>4. 이는 주께서 심판하는 영과 소멸하는 영으로 시온의 딸들의 더러움을 씻기시며 예루살렘의 피를 그 중에서 청결하게 하실 때가 됨이라   4. The Lord will wash away the filth of the women of Zion; he will cleanse the bloodstains from Jerusalem by a spirit of judgment and a spirit of fire.</vt:lpstr>
      <vt:lpstr>5. 여호와께서 거하시는 온 시온 산과 모든 집회 위에 낮이면 구름과 연기, 밤이면 화염의 빛을 만드시고 그 모든 영광 위에 덮개를 두시며   5. Then the LORD will create over all of Mount Zion and over those who assemble there a cloud of smoke by day and a glow of flaming fire by night; over all the glory will be a canopy.</vt:lpstr>
      <vt:lpstr>6. 또 초막이 있어서 낮에는 더위를 피하는 그늘을 지으며 또 풍우를 피하여 숨는 곳이 되리라   6. It will be a shelter and shade from the heat of the day, and a refuge and hiding place from the storm and rain.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2021-03-11T04:28:25Z</dcterms:modified>
</cp:coreProperties>
</file>