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3749F-2FD5-18B5-1ACF-FD56AB43B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969C96-EC3C-4C1F-9C1A-F3DB7C2CF2C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8ED25-2FC6-D4B2-B487-A12EAA471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58B83-A659-1236-12D1-00CA12B1F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46C4D-41EF-44DD-96B0-848C0809F2E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22789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75B4E-D9B1-77EE-FD5E-7DB474456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C10650-E025-4E64-A495-D7E16574F1B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786D6-DE88-A7CA-972B-89BCE595E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CF715-244B-4846-0F40-F296BFC22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460B1-9F5D-4DDB-A839-D73EE63D37A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0323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9DDF7-768F-57D6-3FFA-45E25707F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EA402D-C680-453D-941F-FA8C588A9D9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B5F33E-EDDA-1B55-D04D-A92E6CAA7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84926-B578-767E-7B9A-B82CA0FE1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7C44F-0259-4AB8-B134-F39E36BFBFF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57373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39E08-41BD-585C-E174-58FF02BAE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3E7450-05B4-41AA-9551-5A40FF46265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ADBEF-BC10-50C2-1B34-93A40D190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BA5F2-1150-C99A-1F1A-CDB7AE243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1084EE-A756-4B62-A595-AA7AEDAD976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2865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298CE-5821-3B20-A0F5-1CD6265E0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A950F9-D920-4076-9FD7-8924CBDA0FE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EE030-10F6-0972-4618-D94D0D867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EE43D8-6DCD-DD9E-6818-1E602E540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D7050-3E27-4D1F-9CFD-151A5B2DC2F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66817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617F19E-04AD-63FB-0568-10646A3B5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E1FBD2-F045-460D-9F9A-C62562C1EBC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FDD302-9A83-97A3-D353-68525B09E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6EAE909-90EF-495A-FE7B-D593ACD1E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58104-569C-4185-8838-DEE4A1C9AB5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59847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5E432F4-9576-F041-9D46-42608AEC0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A681C2-60D7-40CC-9390-FED5EE8F356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40CFCFC-4C5B-5377-D78A-398684E53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C5EE032-B700-32D6-7652-4D74030F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CC886-B0B8-4333-8ED8-810C3292D5F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3383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402C68B-A005-D716-57F5-4BAF55678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57941-2AA3-4842-983A-37FD549D5E4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778D1D5-AE54-4AF2-DF80-F3E6C9F5C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56D3445-66EF-D761-142A-DDD144BD8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B54DE-B207-442F-AB0B-9BCC1E56A75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05697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0413862-6BF6-6061-E0F5-9E4EB60F1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E7257E-7A79-437D-93AF-30A69E8BF61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D549717-85FA-78A4-C742-D8D2AEF3A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74188B6-C13D-54B8-399C-032BF7C32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31052-318D-4C10-BB27-45697396110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48367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0890002-EE09-395B-9922-1FE842194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87114D-EB1E-4F5B-BDC2-BEA5A2A2FE3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C617FB7-89A1-ACF9-259D-5A50E341B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24047C9-5D42-0AC4-DDA0-188D6C50F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891EC-7142-41F8-93A6-93E4772D5E9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97684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9FDB108-CF11-570C-B158-D329D886F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0BB07A-5A0D-4F5D-A654-DB25F7094F4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55613A7-EF23-982A-AC09-FA5C11520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6A6137B-A02C-C41F-5670-B101A9EB2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6522F-A8A4-4F75-910B-3F6E1987176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495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BF405B9-DF6D-E827-7AFF-76769482B6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CB8E71C-9B95-1727-B147-F071591F33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43F7AB-364C-B183-7A76-2645E5289B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A732407-B6AA-43EF-BC12-64D5A38DEDF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E9C58-070D-F669-A57F-D04D61C2BB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D2F19-73B3-4688-2EE8-92A34BDC7F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1C4067C-BBA5-47A3-A762-CBC7FBDFB543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45694122-ED73-8D4C-BDF9-382D253CF0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C6AF8E30-045E-4CB9-A85B-EB92F92BF512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>
            <a:extLst>
              <a:ext uri="{FF2B5EF4-FFF2-40B4-BE49-F238E27FC236}">
                <a16:creationId xmlns:a16="http://schemas.microsoft.com/office/drawing/2014/main" id="{DF2B642E-1FE2-2852-2A47-1E00D0526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ED6D47EF-B30A-3716-0BC1-C6A835AFDE1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8462875-0E9B-669F-23CE-602F779E4C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9C4169B-108C-3B83-B73C-6FF5D7B147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AB28D4D0-4EEB-EA50-679A-38E518E0A9E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DF42124-AF3B-2ACE-B127-45A01A56FB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A82D8D7-7AF1-D1B2-D8EB-7D3C1CF1D6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778E3E35-8166-D37E-75CA-2C49E14710D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E5C0808F-6521-0F06-8AF6-6A90E4B2A2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26E5947-49D4-3A24-3917-4C2B656017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4">
            <a:extLst>
              <a:ext uri="{FF2B5EF4-FFF2-40B4-BE49-F238E27FC236}">
                <a16:creationId xmlns:a16="http://schemas.microsoft.com/office/drawing/2014/main" id="{647166AD-F681-F85B-CFE0-7AB826DC3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D9AA8E74-B61D-0A6A-FA81-87B4D284AA1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D29CBD0-100E-58B9-FEE4-5F8C883E33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1F1CF33-0B56-C472-6519-18CED4E0BC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DB44A715-5259-0C18-F95F-49AD056B2DC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3E15038-7405-02C4-C155-62682476C2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136B59D-F2A0-7306-09E5-BCB48132E6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792B8678-075D-334B-9CD0-3F7A3255F21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057DC82C-02A8-2783-3F2B-526E31D68B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C6EFFAD-4F2A-244C-26D5-16E296988D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5">
            <a:extLst>
              <a:ext uri="{FF2B5EF4-FFF2-40B4-BE49-F238E27FC236}">
                <a16:creationId xmlns:a16="http://schemas.microsoft.com/office/drawing/2014/main" id="{30B4A258-F086-A1AC-A69B-15EED6E4540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3EFBB50B-9026-DA1B-38A3-65292953EC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D2068DF4-CCBE-7490-3007-99200D6850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099" name="Group 8">
            <a:extLst>
              <a:ext uri="{FF2B5EF4-FFF2-40B4-BE49-F238E27FC236}">
                <a16:creationId xmlns:a16="http://schemas.microsoft.com/office/drawing/2014/main" id="{880EFA0C-9359-4FE8-8EC9-8C90A7381D8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AE892E42-8B4B-8906-7504-88DBD35086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C2ACDE99-3D98-8059-481D-524CC87BD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0" name="Group 11">
            <a:extLst>
              <a:ext uri="{FF2B5EF4-FFF2-40B4-BE49-F238E27FC236}">
                <a16:creationId xmlns:a16="http://schemas.microsoft.com/office/drawing/2014/main" id="{5DA74AC9-430F-5D21-8F10-9DADDA6EC82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37277816-EA77-12F2-2183-743AAA74B5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62D8D4D9-CF86-62C9-CF8C-40D02332DE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4101" name="Picture 14">
            <a:extLst>
              <a:ext uri="{FF2B5EF4-FFF2-40B4-BE49-F238E27FC236}">
                <a16:creationId xmlns:a16="http://schemas.microsoft.com/office/drawing/2014/main" id="{6E42F2A3-996B-BEE9-E77B-D1C65D746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4">
            <a:extLst>
              <a:ext uri="{FF2B5EF4-FFF2-40B4-BE49-F238E27FC236}">
                <a16:creationId xmlns:a16="http://schemas.microsoft.com/office/drawing/2014/main" id="{EFD52FCA-6B24-3038-6FC8-3A57B4DB8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6E994C09-CA42-232C-E9C1-85ECF802A1A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C5A882D-3483-94D7-37DC-2ECE57FCDC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42E4862-AB59-6A1E-A284-764967ED79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D9F9EAC3-55B6-FA4B-97B8-E1ACEB5020D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43FFC68-45B3-8C64-50A6-F3A2E2B54C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104CBCE-D59D-0349-3E1D-326DE626A0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24055655-7412-977A-21AA-F52BB84DC75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71FFD78F-1BC4-CB7B-EB63-0F5A81B9D8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14F2741-732F-65AA-46EE-144AC0614A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4">
            <a:extLst>
              <a:ext uri="{FF2B5EF4-FFF2-40B4-BE49-F238E27FC236}">
                <a16:creationId xmlns:a16="http://schemas.microsoft.com/office/drawing/2014/main" id="{F80264C3-CE00-BA97-0B0F-FFDC135BE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E64DC0FC-A281-1A19-6AC4-4E4A878D469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33DCE4F-100F-0A17-4C99-D9A0D78AFC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48CE11C-4CD2-E021-49EC-E05A27F7A3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294B4B10-24E3-9DFC-1358-03F5E3058A1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E0569BF-1817-30D8-9E87-055097EA9C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B6B57A8-2769-DF39-41D5-02B586833E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B2A0C92B-4A1F-D932-5E94-BF8D26478CD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EA190885-C90F-C7BF-38CE-98B726BE9C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651BB32-FB42-306A-D387-5CC1E204EE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4">
            <a:extLst>
              <a:ext uri="{FF2B5EF4-FFF2-40B4-BE49-F238E27FC236}">
                <a16:creationId xmlns:a16="http://schemas.microsoft.com/office/drawing/2014/main" id="{1E77B75C-6C7D-5069-8F23-E1DEEBFDC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E64889BF-143D-8E06-2CA0-AC93099989B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BB095C7-C0EF-2CA6-6239-9DD2B58263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6C5EC0A-6B55-CAEC-D00F-87D7D7BED1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E317C84E-D961-19C4-68C8-3F6E0EAA2DB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FD32314-5C05-7A01-8D33-1D9EEDCCD5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2AF76D1-2733-38D6-28B3-FC4BDD1E13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C34A330E-9EFB-C15E-8726-6B9162B916D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357E9D5A-7AD7-118A-84CC-309592FA30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7BDC865-B5B4-4913-E666-7E40F9DE25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37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2009-01-11T21:41:51Z</dcterms:created>
  <dcterms:modified xsi:type="dcterms:W3CDTF">2024-10-17T06:39:29Z</dcterms:modified>
</cp:coreProperties>
</file>