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1"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B8579A-BBA5-4842-AC5B-EDB803FFA34F}" type="doc">
      <dgm:prSet loTypeId="urn:microsoft.com/office/officeart/2005/8/layout/venn1" loCatId="relationship" qsTypeId="urn:microsoft.com/office/officeart/2005/8/quickstyle/simple1" qsCatId="simple" csTypeId="urn:microsoft.com/office/officeart/2005/8/colors/accent1_2" csCatId="accent1" phldr="1"/>
      <dgm:spPr/>
    </dgm:pt>
    <dgm:pt modelId="{459EC5E1-1EC0-44D6-AFEB-4AC7661A9E33}">
      <dgm:prSet phldrT="[Text]"/>
      <dgm:spPr>
        <a:blipFill rotWithShape="0">
          <a:blip xmlns:r="http://schemas.openxmlformats.org/officeDocument/2006/relationships" r:embed="rId1"/>
          <a:tile tx="0" ty="0" sx="100000" sy="100000" flip="none" algn="tl"/>
        </a:blipFill>
      </dgm:spPr>
      <dgm:t>
        <a:bodyPr/>
        <a:lstStyle/>
        <a:p>
          <a:r>
            <a:rPr lang="en-US" b="1" i="0" dirty="0" smtClean="0"/>
            <a:t>Band</a:t>
          </a:r>
        </a:p>
        <a:p>
          <a:r>
            <a:rPr lang="en-US" b="1" i="0" dirty="0" smtClean="0"/>
            <a:t>Rs 299 (30 Days)</a:t>
          </a:r>
          <a:endParaRPr lang="en-US" dirty="0"/>
        </a:p>
      </dgm:t>
    </dgm:pt>
    <dgm:pt modelId="{BE29A9FD-0F54-4E91-9E35-91376CAC919C}" type="parTrans" cxnId="{77D8455F-9A07-482A-B20B-4A3E6A327301}">
      <dgm:prSet/>
      <dgm:spPr/>
      <dgm:t>
        <a:bodyPr/>
        <a:lstStyle/>
        <a:p>
          <a:endParaRPr lang="en-US"/>
        </a:p>
      </dgm:t>
    </dgm:pt>
    <dgm:pt modelId="{AADB6BB5-4C0B-46AF-8133-CD19186A4D63}" type="sibTrans" cxnId="{77D8455F-9A07-482A-B20B-4A3E6A327301}">
      <dgm:prSet/>
      <dgm:spPr/>
      <dgm:t>
        <a:bodyPr/>
        <a:lstStyle/>
        <a:p>
          <a:endParaRPr lang="en-US"/>
        </a:p>
      </dgm:t>
    </dgm:pt>
    <dgm:pt modelId="{C545769C-B735-4F4F-8877-CCED75DB172A}">
      <dgm:prSet phldrT="[Text]" custT="1"/>
      <dgm:spPr>
        <a:solidFill>
          <a:schemeClr val="accent2"/>
        </a:solidFill>
      </dgm:spPr>
      <dgm:t>
        <a:bodyPr/>
        <a:lstStyle/>
        <a:p>
          <a:pPr algn="l"/>
          <a:r>
            <a:rPr lang="en-US" sz="2400" b="1" i="0" dirty="0" err="1" smtClean="0">
              <a:effectLst/>
            </a:rPr>
            <a:t>Baaraat</a:t>
          </a:r>
          <a:endParaRPr lang="en-US" sz="2400" b="1" i="0" dirty="0" smtClean="0">
            <a:effectLst/>
          </a:endParaRPr>
        </a:p>
        <a:p>
          <a:pPr algn="l"/>
          <a:r>
            <a:rPr lang="en-US" sz="2500" b="1" i="0" dirty="0" smtClean="0">
              <a:effectLst/>
            </a:rPr>
            <a:t>Rs 1499 (180 Days)</a:t>
          </a:r>
          <a:endParaRPr lang="en-US" sz="2500" dirty="0">
            <a:effectLst/>
          </a:endParaRPr>
        </a:p>
      </dgm:t>
    </dgm:pt>
    <dgm:pt modelId="{16F15EB0-8016-4EA0-8795-490A50D0E855}" type="parTrans" cxnId="{2D17B673-DC37-4BA7-9FF9-26EF811DA01E}">
      <dgm:prSet/>
      <dgm:spPr/>
      <dgm:t>
        <a:bodyPr/>
        <a:lstStyle/>
        <a:p>
          <a:endParaRPr lang="en-US"/>
        </a:p>
      </dgm:t>
    </dgm:pt>
    <dgm:pt modelId="{49DFBFF3-43CA-415E-99AD-2824781FBB8B}" type="sibTrans" cxnId="{2D17B673-DC37-4BA7-9FF9-26EF811DA01E}">
      <dgm:prSet/>
      <dgm:spPr/>
      <dgm:t>
        <a:bodyPr/>
        <a:lstStyle/>
        <a:p>
          <a:endParaRPr lang="en-US"/>
        </a:p>
      </dgm:t>
    </dgm:pt>
    <dgm:pt modelId="{7E3AC20E-3993-46FE-A6F0-E8E1F29BA1DE}">
      <dgm:prSet phldrT="[Text]"/>
      <dgm:spPr>
        <a:solidFill>
          <a:schemeClr val="tx2">
            <a:lumMod val="60000"/>
            <a:lumOff val="40000"/>
          </a:schemeClr>
        </a:solidFill>
      </dgm:spPr>
      <dgm:t>
        <a:bodyPr/>
        <a:lstStyle/>
        <a:p>
          <a:r>
            <a:rPr lang="en-US" b="1" i="0" dirty="0" err="1" smtClean="0"/>
            <a:t>Baaja</a:t>
          </a:r>
          <a:endParaRPr lang="en-US" b="1" i="0" dirty="0" smtClean="0"/>
        </a:p>
        <a:p>
          <a:r>
            <a:rPr lang="en-US" b="1" i="0" dirty="0" smtClean="0"/>
            <a:t>Rs 799 (90 Days)</a:t>
          </a:r>
          <a:endParaRPr lang="en-US" dirty="0"/>
        </a:p>
      </dgm:t>
    </dgm:pt>
    <dgm:pt modelId="{0B932744-9E37-4484-8599-275735575A4B}" type="parTrans" cxnId="{0FE35034-BFFD-4279-A812-214CE6046E81}">
      <dgm:prSet/>
      <dgm:spPr/>
      <dgm:t>
        <a:bodyPr/>
        <a:lstStyle/>
        <a:p>
          <a:endParaRPr lang="en-US"/>
        </a:p>
      </dgm:t>
    </dgm:pt>
    <dgm:pt modelId="{747F7736-ED68-41E3-9837-58E3C0B88DD7}" type="sibTrans" cxnId="{0FE35034-BFFD-4279-A812-214CE6046E81}">
      <dgm:prSet/>
      <dgm:spPr/>
      <dgm:t>
        <a:bodyPr/>
        <a:lstStyle/>
        <a:p>
          <a:endParaRPr lang="en-US"/>
        </a:p>
      </dgm:t>
    </dgm:pt>
    <dgm:pt modelId="{07934941-24BA-4DF8-8C42-99891198A5BC}" type="pres">
      <dgm:prSet presAssocID="{2EB8579A-BBA5-4842-AC5B-EDB803FFA34F}" presName="compositeShape" presStyleCnt="0">
        <dgm:presLayoutVars>
          <dgm:chMax val="7"/>
          <dgm:dir/>
          <dgm:resizeHandles val="exact"/>
        </dgm:presLayoutVars>
      </dgm:prSet>
      <dgm:spPr/>
    </dgm:pt>
    <dgm:pt modelId="{2C5A8C2B-773C-4704-8917-3ED27B5F9578}" type="pres">
      <dgm:prSet presAssocID="{459EC5E1-1EC0-44D6-AFEB-4AC7661A9E33}" presName="circ1" presStyleLbl="vennNode1" presStyleIdx="0" presStyleCnt="3" custLinFactNeighborX="50000" custLinFactNeighborY="59649"/>
      <dgm:spPr/>
      <dgm:t>
        <a:bodyPr/>
        <a:lstStyle/>
        <a:p>
          <a:endParaRPr lang="en-US"/>
        </a:p>
      </dgm:t>
    </dgm:pt>
    <dgm:pt modelId="{648D5AC7-9418-4AF9-A9FF-27B8A7456D94}" type="pres">
      <dgm:prSet presAssocID="{459EC5E1-1EC0-44D6-AFEB-4AC7661A9E33}" presName="circ1Tx" presStyleLbl="revTx" presStyleIdx="0" presStyleCnt="0">
        <dgm:presLayoutVars>
          <dgm:chMax val="0"/>
          <dgm:chPref val="0"/>
          <dgm:bulletEnabled val="1"/>
        </dgm:presLayoutVars>
      </dgm:prSet>
      <dgm:spPr/>
      <dgm:t>
        <a:bodyPr/>
        <a:lstStyle/>
        <a:p>
          <a:endParaRPr lang="en-US"/>
        </a:p>
      </dgm:t>
    </dgm:pt>
    <dgm:pt modelId="{BC261162-173B-441D-B4FE-7E7871A9EB67}" type="pres">
      <dgm:prSet presAssocID="{C545769C-B735-4F4F-8877-CCED75DB172A}" presName="circ2" presStyleLbl="vennNode1" presStyleIdx="1" presStyleCnt="3" custLinFactNeighborX="-53428" custLinFactNeighborY="-78613"/>
      <dgm:spPr/>
      <dgm:t>
        <a:bodyPr/>
        <a:lstStyle/>
        <a:p>
          <a:endParaRPr lang="en-US"/>
        </a:p>
      </dgm:t>
    </dgm:pt>
    <dgm:pt modelId="{8D28F36D-CF9C-4334-9994-136B2DA046C9}" type="pres">
      <dgm:prSet presAssocID="{C545769C-B735-4F4F-8877-CCED75DB172A}" presName="circ2Tx" presStyleLbl="revTx" presStyleIdx="0" presStyleCnt="0">
        <dgm:presLayoutVars>
          <dgm:chMax val="0"/>
          <dgm:chPref val="0"/>
          <dgm:bulletEnabled val="1"/>
        </dgm:presLayoutVars>
      </dgm:prSet>
      <dgm:spPr/>
      <dgm:t>
        <a:bodyPr/>
        <a:lstStyle/>
        <a:p>
          <a:endParaRPr lang="en-US"/>
        </a:p>
      </dgm:t>
    </dgm:pt>
    <dgm:pt modelId="{C04C45F2-C58F-47CF-BB02-02B0B1269D75}" type="pres">
      <dgm:prSet presAssocID="{7E3AC20E-3993-46FE-A6F0-E8E1F29BA1DE}" presName="circ3" presStyleLbl="vennNode1" presStyleIdx="2" presStyleCnt="3" custLinFactNeighborX="-28964" custLinFactNeighborY="-45"/>
      <dgm:spPr/>
      <dgm:t>
        <a:bodyPr/>
        <a:lstStyle/>
        <a:p>
          <a:endParaRPr lang="en-US"/>
        </a:p>
      </dgm:t>
    </dgm:pt>
    <dgm:pt modelId="{8148E09F-68C1-4D0F-9CF8-4D9C9B61EDF7}" type="pres">
      <dgm:prSet presAssocID="{7E3AC20E-3993-46FE-A6F0-E8E1F29BA1DE}" presName="circ3Tx" presStyleLbl="revTx" presStyleIdx="0" presStyleCnt="0">
        <dgm:presLayoutVars>
          <dgm:chMax val="0"/>
          <dgm:chPref val="0"/>
          <dgm:bulletEnabled val="1"/>
        </dgm:presLayoutVars>
      </dgm:prSet>
      <dgm:spPr/>
      <dgm:t>
        <a:bodyPr/>
        <a:lstStyle/>
        <a:p>
          <a:endParaRPr lang="en-US"/>
        </a:p>
      </dgm:t>
    </dgm:pt>
  </dgm:ptLst>
  <dgm:cxnLst>
    <dgm:cxn modelId="{109A58F1-7071-4289-95AC-A103254C911F}" type="presOf" srcId="{2EB8579A-BBA5-4842-AC5B-EDB803FFA34F}" destId="{07934941-24BA-4DF8-8C42-99891198A5BC}" srcOrd="0" destOrd="0" presId="urn:microsoft.com/office/officeart/2005/8/layout/venn1"/>
    <dgm:cxn modelId="{0FE35034-BFFD-4279-A812-214CE6046E81}" srcId="{2EB8579A-BBA5-4842-AC5B-EDB803FFA34F}" destId="{7E3AC20E-3993-46FE-A6F0-E8E1F29BA1DE}" srcOrd="2" destOrd="0" parTransId="{0B932744-9E37-4484-8599-275735575A4B}" sibTransId="{747F7736-ED68-41E3-9837-58E3C0B88DD7}"/>
    <dgm:cxn modelId="{41B6B8B0-7C70-48F8-B202-F35D605EE2CA}" type="presOf" srcId="{459EC5E1-1EC0-44D6-AFEB-4AC7661A9E33}" destId="{2C5A8C2B-773C-4704-8917-3ED27B5F9578}" srcOrd="0" destOrd="0" presId="urn:microsoft.com/office/officeart/2005/8/layout/venn1"/>
    <dgm:cxn modelId="{7BC7DE73-21EE-4D9E-BD09-89732DB821A6}" type="presOf" srcId="{459EC5E1-1EC0-44D6-AFEB-4AC7661A9E33}" destId="{648D5AC7-9418-4AF9-A9FF-27B8A7456D94}" srcOrd="1" destOrd="0" presId="urn:microsoft.com/office/officeart/2005/8/layout/venn1"/>
    <dgm:cxn modelId="{77D8455F-9A07-482A-B20B-4A3E6A327301}" srcId="{2EB8579A-BBA5-4842-AC5B-EDB803FFA34F}" destId="{459EC5E1-1EC0-44D6-AFEB-4AC7661A9E33}" srcOrd="0" destOrd="0" parTransId="{BE29A9FD-0F54-4E91-9E35-91376CAC919C}" sibTransId="{AADB6BB5-4C0B-46AF-8133-CD19186A4D63}"/>
    <dgm:cxn modelId="{57058E56-8E8A-42FD-835A-72D00EE70E0B}" type="presOf" srcId="{7E3AC20E-3993-46FE-A6F0-E8E1F29BA1DE}" destId="{C04C45F2-C58F-47CF-BB02-02B0B1269D75}" srcOrd="0" destOrd="0" presId="urn:microsoft.com/office/officeart/2005/8/layout/venn1"/>
    <dgm:cxn modelId="{11D3158E-A02A-4308-9BF2-C28E11BFEAE8}" type="presOf" srcId="{C545769C-B735-4F4F-8877-CCED75DB172A}" destId="{BC261162-173B-441D-B4FE-7E7871A9EB67}" srcOrd="0" destOrd="0" presId="urn:microsoft.com/office/officeart/2005/8/layout/venn1"/>
    <dgm:cxn modelId="{2F706438-DC54-428F-BB25-BCDCE9CE067F}" type="presOf" srcId="{7E3AC20E-3993-46FE-A6F0-E8E1F29BA1DE}" destId="{8148E09F-68C1-4D0F-9CF8-4D9C9B61EDF7}" srcOrd="1" destOrd="0" presId="urn:microsoft.com/office/officeart/2005/8/layout/venn1"/>
    <dgm:cxn modelId="{2D17B673-DC37-4BA7-9FF9-26EF811DA01E}" srcId="{2EB8579A-BBA5-4842-AC5B-EDB803FFA34F}" destId="{C545769C-B735-4F4F-8877-CCED75DB172A}" srcOrd="1" destOrd="0" parTransId="{16F15EB0-8016-4EA0-8795-490A50D0E855}" sibTransId="{49DFBFF3-43CA-415E-99AD-2824781FBB8B}"/>
    <dgm:cxn modelId="{6DB7FA54-CB19-482B-B56B-AAE0B501E6DF}" type="presOf" srcId="{C545769C-B735-4F4F-8877-CCED75DB172A}" destId="{8D28F36D-CF9C-4334-9994-136B2DA046C9}" srcOrd="1" destOrd="0" presId="urn:microsoft.com/office/officeart/2005/8/layout/venn1"/>
    <dgm:cxn modelId="{35C72FBA-C91C-4A3D-9E5B-78FDAD2FED5C}" type="presParOf" srcId="{07934941-24BA-4DF8-8C42-99891198A5BC}" destId="{2C5A8C2B-773C-4704-8917-3ED27B5F9578}" srcOrd="0" destOrd="0" presId="urn:microsoft.com/office/officeart/2005/8/layout/venn1"/>
    <dgm:cxn modelId="{067E68A5-8CFA-41CE-BF70-E8CB82DA0D8B}" type="presParOf" srcId="{07934941-24BA-4DF8-8C42-99891198A5BC}" destId="{648D5AC7-9418-4AF9-A9FF-27B8A7456D94}" srcOrd="1" destOrd="0" presId="urn:microsoft.com/office/officeart/2005/8/layout/venn1"/>
    <dgm:cxn modelId="{76443C17-BAB7-420C-8532-10619516EF4D}" type="presParOf" srcId="{07934941-24BA-4DF8-8C42-99891198A5BC}" destId="{BC261162-173B-441D-B4FE-7E7871A9EB67}" srcOrd="2" destOrd="0" presId="urn:microsoft.com/office/officeart/2005/8/layout/venn1"/>
    <dgm:cxn modelId="{E895B283-5F64-44F6-BA1C-B5116FA0D712}" type="presParOf" srcId="{07934941-24BA-4DF8-8C42-99891198A5BC}" destId="{8D28F36D-CF9C-4334-9994-136B2DA046C9}" srcOrd="3" destOrd="0" presId="urn:microsoft.com/office/officeart/2005/8/layout/venn1"/>
    <dgm:cxn modelId="{8E87924D-FC40-4117-A08D-5C5D76D29B1A}" type="presParOf" srcId="{07934941-24BA-4DF8-8C42-99891198A5BC}" destId="{C04C45F2-C58F-47CF-BB02-02B0B1269D75}" srcOrd="4" destOrd="0" presId="urn:microsoft.com/office/officeart/2005/8/layout/venn1"/>
    <dgm:cxn modelId="{F398A70E-0FC8-4D84-B307-4AFFDF649A8F}" type="presParOf" srcId="{07934941-24BA-4DF8-8C42-99891198A5BC}" destId="{8148E09F-68C1-4D0F-9CF8-4D9C9B61EDF7}" srcOrd="5" destOrd="0" presId="urn:microsoft.com/office/officeart/2005/8/layout/venn1"/>
  </dgm:cxnLst>
  <dgm:bg/>
  <dgm:whole/>
</dgm:dataModel>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619864-1235-4B2D-AEDE-8A73085374DC}" type="datetimeFigureOut">
              <a:rPr lang="en-US" smtClean="0"/>
              <a:t>7/5/2018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88451-23AF-4E58-9361-D48C65F8C27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619864-1235-4B2D-AEDE-8A73085374DC}" type="datetimeFigureOut">
              <a:rPr lang="en-US" smtClean="0"/>
              <a:t>7/5/2018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88451-23AF-4E58-9361-D48C65F8C27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619864-1235-4B2D-AEDE-8A73085374DC}" type="datetimeFigureOut">
              <a:rPr lang="en-US" smtClean="0"/>
              <a:t>7/5/2018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88451-23AF-4E58-9361-D48C65F8C27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619864-1235-4B2D-AEDE-8A73085374DC}" type="datetimeFigureOut">
              <a:rPr lang="en-US" smtClean="0"/>
              <a:t>7/5/2018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88451-23AF-4E58-9361-D48C65F8C27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619864-1235-4B2D-AEDE-8A73085374DC}" type="datetimeFigureOut">
              <a:rPr lang="en-US" smtClean="0"/>
              <a:t>7/5/2018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488451-23AF-4E58-9361-D48C65F8C27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619864-1235-4B2D-AEDE-8A73085374DC}" type="datetimeFigureOut">
              <a:rPr lang="en-US" smtClean="0"/>
              <a:t>7/5/2018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88451-23AF-4E58-9361-D48C65F8C27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619864-1235-4B2D-AEDE-8A73085374DC}" type="datetimeFigureOut">
              <a:rPr lang="en-US" smtClean="0"/>
              <a:t>7/5/2018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488451-23AF-4E58-9361-D48C65F8C27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619864-1235-4B2D-AEDE-8A73085374DC}" type="datetimeFigureOut">
              <a:rPr lang="en-US" smtClean="0"/>
              <a:t>7/5/2018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488451-23AF-4E58-9361-D48C65F8C27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619864-1235-4B2D-AEDE-8A73085374DC}" type="datetimeFigureOut">
              <a:rPr lang="en-US" smtClean="0"/>
              <a:t>7/5/2018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488451-23AF-4E58-9361-D48C65F8C27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619864-1235-4B2D-AEDE-8A73085374DC}" type="datetimeFigureOut">
              <a:rPr lang="en-US" smtClean="0"/>
              <a:t>7/5/2018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88451-23AF-4E58-9361-D48C65F8C27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619864-1235-4B2D-AEDE-8A73085374DC}" type="datetimeFigureOut">
              <a:rPr lang="en-US" smtClean="0"/>
              <a:t>7/5/2018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488451-23AF-4E58-9361-D48C65F8C27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619864-1235-4B2D-AEDE-8A73085374DC}" type="datetimeFigureOut">
              <a:rPr lang="en-US" smtClean="0"/>
              <a:t>7/5/2018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488451-23AF-4E58-9361-D48C65F8C27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hyperlink" Target="https://professionalsmatrimony.com/" TargetMode="External"/><Relationship Id="rId7"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s://professionalsmatrimony.com/+91-9958169068" TargetMode="External"/><Relationship Id="rId5" Type="http://schemas.openxmlformats.org/officeDocument/2006/relationships/hyperlink" Target="https://professionalsmatrimony.com/login" TargetMode="External"/><Relationship Id="rId4" Type="http://schemas.openxmlformats.org/officeDocument/2006/relationships/hyperlink" Target="https://professionalsmatrimony.com/register"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hyperlink" Target="mailto:info@professionalsmatrimony.com" TargetMode="External"/><Relationship Id="rId2" Type="http://schemas.openxmlformats.org/officeDocument/2006/relationships/hyperlink" Target="mailto:professionalsmatrimony@gmail.com"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dirty="0" smtClean="0">
                <a:effectLst>
                  <a:outerShdw blurRad="38100" dist="38100" dir="2700000" algn="tl">
                    <a:srgbClr val="000000">
                      <a:alpha val="43137"/>
                    </a:srgbClr>
                  </a:outerShdw>
                </a:effectLst>
              </a:rPr>
              <a:t>                                      </a:t>
            </a:r>
            <a:r>
              <a:rPr lang="en-US" sz="2800" b="1" u="sng" dirty="0" smtClean="0">
                <a:effectLst>
                  <a:outerShdw blurRad="38100" dist="38100" dir="2700000" algn="tl">
                    <a:srgbClr val="000000">
                      <a:alpha val="43137"/>
                    </a:srgbClr>
                  </a:outerShdw>
                </a:effectLst>
              </a:rPr>
              <a:t>PROFESSIONALS   MATRIMONY</a:t>
            </a:r>
            <a:endParaRPr lang="en-US" sz="2800" b="1" u="sng" dirty="0">
              <a:effectLst>
                <a:outerShdw blurRad="38100" dist="38100" dir="2700000" algn="tl">
                  <a:srgbClr val="000000">
                    <a:alpha val="43137"/>
                  </a:srgbClr>
                </a:outerShdw>
              </a:effectLst>
            </a:endParaRPr>
          </a:p>
        </p:txBody>
      </p:sp>
      <p:sp>
        <p:nvSpPr>
          <p:cNvPr id="5" name="Content Placeholder 4"/>
          <p:cNvSpPr>
            <a:spLocks noGrp="1"/>
          </p:cNvSpPr>
          <p:nvPr>
            <p:ph idx="1"/>
          </p:nvPr>
        </p:nvSpPr>
        <p:spPr>
          <a:xfrm>
            <a:off x="457200" y="1600200"/>
            <a:ext cx="8229600" cy="4572000"/>
          </a:xfrm>
        </p:spPr>
        <p:txBody>
          <a:bodyPr/>
          <a:lstStyle/>
          <a:p>
            <a:pPr>
              <a:lnSpc>
                <a:spcPct val="150000"/>
              </a:lnSpc>
              <a:buNone/>
            </a:pPr>
            <a:r>
              <a:rPr lang="en-US" b="1" u="sng" dirty="0">
                <a:solidFill>
                  <a:srgbClr val="0070C0"/>
                </a:solidFill>
                <a:effectLst>
                  <a:outerShdw blurRad="38100" dist="38100" dir="2700000" algn="tl">
                    <a:srgbClr val="000000">
                      <a:alpha val="43137"/>
                    </a:srgbClr>
                  </a:outerShdw>
                </a:effectLst>
              </a:rPr>
              <a:t>Join Free and Meet </a:t>
            </a:r>
            <a:r>
              <a:rPr lang="en-US" b="1" u="sng" dirty="0" smtClean="0">
                <a:solidFill>
                  <a:srgbClr val="0070C0"/>
                </a:solidFill>
                <a:effectLst>
                  <a:outerShdw blurRad="38100" dist="38100" dir="2700000" algn="tl">
                    <a:srgbClr val="000000">
                      <a:alpha val="43137"/>
                    </a:srgbClr>
                  </a:outerShdw>
                </a:effectLst>
              </a:rPr>
              <a:t>Millions  </a:t>
            </a:r>
          </a:p>
          <a:p>
            <a:pPr>
              <a:buNone/>
            </a:pPr>
            <a:endParaRPr lang="en-US" b="1" dirty="0" smtClean="0">
              <a:solidFill>
                <a:srgbClr val="0070C0"/>
              </a:solidFill>
              <a:effectLst>
                <a:outerShdw blurRad="38100" dist="38100" dir="2700000" algn="tl">
                  <a:srgbClr val="000000">
                    <a:alpha val="43137"/>
                  </a:srgbClr>
                </a:outerShdw>
              </a:effectLst>
            </a:endParaRPr>
          </a:p>
          <a:p>
            <a:pPr>
              <a:buNone/>
            </a:pPr>
            <a:endParaRPr lang="en-US" b="1" dirty="0" smtClean="0">
              <a:solidFill>
                <a:srgbClr val="0070C0"/>
              </a:solidFill>
              <a:effectLst>
                <a:outerShdw blurRad="38100" dist="38100" dir="2700000" algn="tl">
                  <a:srgbClr val="000000">
                    <a:alpha val="43137"/>
                  </a:srgbClr>
                </a:outerShdw>
              </a:effectLst>
            </a:endParaRPr>
          </a:p>
          <a:p>
            <a:pPr>
              <a:buNone/>
            </a:pPr>
            <a:endParaRPr lang="en-US" sz="1800" b="1" dirty="0">
              <a:solidFill>
                <a:srgbClr val="0070C0"/>
              </a:solidFill>
              <a:effectLst>
                <a:outerShdw blurRad="38100" dist="38100" dir="2700000" algn="tl">
                  <a:srgbClr val="000000">
                    <a:alpha val="43137"/>
                  </a:srgbClr>
                </a:outerShdw>
              </a:effectLst>
            </a:endParaRPr>
          </a:p>
          <a:p>
            <a:pPr>
              <a:buNone/>
            </a:pPr>
            <a:endParaRPr lang="en-US" sz="1800" b="1" dirty="0">
              <a:solidFill>
                <a:srgbClr val="0070C0"/>
              </a:solidFill>
              <a:effectLst>
                <a:outerShdw blurRad="38100" dist="38100" dir="2700000" algn="tl">
                  <a:srgbClr val="000000">
                    <a:alpha val="43137"/>
                  </a:srgbClr>
                </a:outerShdw>
              </a:effectLst>
            </a:endParaRPr>
          </a:p>
          <a:p>
            <a:pPr>
              <a:buNone/>
            </a:pPr>
            <a:endParaRPr lang="en-US" b="1" dirty="0">
              <a:solidFill>
                <a:srgbClr val="0070C0"/>
              </a:solidFill>
              <a:effectLst>
                <a:outerShdw blurRad="38100" dist="38100" dir="2700000" algn="tl">
                  <a:srgbClr val="000000">
                    <a:alpha val="43137"/>
                  </a:srgbClr>
                </a:outerShdw>
              </a:effectLst>
            </a:endParaRPr>
          </a:p>
        </p:txBody>
      </p:sp>
      <p:pic>
        <p:nvPicPr>
          <p:cNvPr id="8" name="Picture 7" descr="logo.png"/>
          <p:cNvPicPr>
            <a:picLocks noChangeAspect="1"/>
          </p:cNvPicPr>
          <p:nvPr/>
        </p:nvPicPr>
        <p:blipFill>
          <a:blip r:embed="rId2"/>
          <a:stretch>
            <a:fillRect/>
          </a:stretch>
        </p:blipFill>
        <p:spPr>
          <a:xfrm>
            <a:off x="228600" y="152400"/>
            <a:ext cx="3352800" cy="1676400"/>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a:xfrm>
            <a:off x="533400" y="2514600"/>
            <a:ext cx="8153400" cy="1754326"/>
          </a:xfrm>
          <a:prstGeom prst="rect">
            <a:avLst/>
          </a:prstGeom>
        </p:spPr>
        <p:txBody>
          <a:bodyPr wrap="square">
            <a:spAutoFit/>
          </a:bodyPr>
          <a:lstStyle/>
          <a:p>
            <a:pPr>
              <a:buFont typeface="Wingdings" pitchFamily="2" charset="2"/>
              <a:buChar char="v"/>
            </a:pPr>
            <a:r>
              <a:rPr lang="en-US" u="sng" cap="all" dirty="0" smtClean="0">
                <a:hlinkClick r:id="rId3"/>
              </a:rPr>
              <a:t>Search</a:t>
            </a:r>
            <a:endParaRPr lang="en-US" u="sng" cap="all" dirty="0" smtClean="0"/>
          </a:p>
          <a:p>
            <a:pPr>
              <a:buFont typeface="Wingdings" pitchFamily="2" charset="2"/>
              <a:buChar char="v"/>
            </a:pPr>
            <a:r>
              <a:rPr lang="en-US" cap="all" dirty="0" smtClean="0">
                <a:hlinkClick r:id="rId4"/>
              </a:rPr>
              <a:t>Join Free</a:t>
            </a:r>
            <a:endParaRPr lang="en-US" cap="all" dirty="0" smtClean="0"/>
          </a:p>
          <a:p>
            <a:pPr>
              <a:buFont typeface="Wingdings" pitchFamily="2" charset="2"/>
              <a:buChar char="v"/>
            </a:pPr>
            <a:r>
              <a:rPr lang="en-US" cap="all" dirty="0" smtClean="0">
                <a:hlinkClick r:id="rId5"/>
              </a:rPr>
              <a:t>Sign </a:t>
            </a:r>
            <a:r>
              <a:rPr lang="en-US" cap="all" dirty="0">
                <a:hlinkClick r:id="rId5"/>
              </a:rPr>
              <a:t>In</a:t>
            </a:r>
            <a:endParaRPr lang="en-US" cap="all" dirty="0"/>
          </a:p>
          <a:p>
            <a:pPr>
              <a:buFont typeface="Wingdings" pitchFamily="2" charset="2"/>
              <a:buChar char="v"/>
            </a:pPr>
            <a:r>
              <a:rPr lang="en-US" cap="all" dirty="0">
                <a:hlinkClick r:id="rId6"/>
              </a:rPr>
              <a:t> +91-9958169068 (India</a:t>
            </a:r>
            <a:r>
              <a:rPr lang="en-US" cap="all" dirty="0" smtClean="0">
                <a:hlinkClick r:id="rId6"/>
              </a:rPr>
              <a:t>)</a:t>
            </a:r>
            <a:endParaRPr lang="en-US" cap="all" dirty="0" smtClean="0"/>
          </a:p>
          <a:p>
            <a:pPr>
              <a:buFont typeface="Wingdings" pitchFamily="2" charset="2"/>
              <a:buChar char="v"/>
            </a:pPr>
            <a:endParaRPr lang="en-US" cap="all" dirty="0"/>
          </a:p>
          <a:p>
            <a:endParaRPr lang="en-US" cap="all" dirty="0"/>
          </a:p>
        </p:txBody>
      </p:sp>
      <p:pic>
        <p:nvPicPr>
          <p:cNvPr id="10" name="Picture 9" descr="Marriage.jpg"/>
          <p:cNvPicPr>
            <a:picLocks noChangeAspect="1"/>
          </p:cNvPicPr>
          <p:nvPr/>
        </p:nvPicPr>
        <p:blipFill>
          <a:blip r:embed="rId7"/>
          <a:stretch>
            <a:fillRect/>
          </a:stretch>
        </p:blipFill>
        <p:spPr>
          <a:xfrm>
            <a:off x="5638800" y="2057400"/>
            <a:ext cx="3352800" cy="4652367"/>
          </a:xfrm>
          <a:prstGeom prst="rect">
            <a:avLst/>
          </a:prstGeom>
        </p:spPr>
      </p:pic>
      <p:pic>
        <p:nvPicPr>
          <p:cNvPr id="11" name="Picture 10" descr="cover.jpg"/>
          <p:cNvPicPr>
            <a:picLocks noChangeAspect="1"/>
          </p:cNvPicPr>
          <p:nvPr/>
        </p:nvPicPr>
        <p:blipFill>
          <a:blip r:embed="rId8" cstate="print"/>
          <a:stretch>
            <a:fillRect/>
          </a:stretch>
        </p:blipFill>
        <p:spPr>
          <a:xfrm>
            <a:off x="0" y="4800600"/>
            <a:ext cx="5562600" cy="18542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effectLst>
                  <a:outerShdw blurRad="38100" dist="38100" dir="2700000" algn="tl">
                    <a:srgbClr val="000000">
                      <a:alpha val="43137"/>
                    </a:srgbClr>
                  </a:outerShdw>
                </a:effectLst>
              </a:rPr>
              <a:t/>
            </a:r>
            <a:br>
              <a:rPr lang="en-US" b="1" u="sng"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             </a:t>
            </a:r>
            <a:r>
              <a:rPr lang="en-US" b="1" u="sng" dirty="0" smtClean="0">
                <a:effectLst>
                  <a:outerShdw blurRad="38100" dist="38100" dir="2700000" algn="tl">
                    <a:srgbClr val="000000">
                      <a:alpha val="43137"/>
                    </a:srgbClr>
                  </a:outerShdw>
                </a:effectLst>
              </a:rPr>
              <a:t>WHAT WE’RE</a:t>
            </a:r>
            <a:r>
              <a:rPr lang="en-US" b="1" u="sng" dirty="0"/>
              <a:t/>
            </a:r>
            <a:br>
              <a:rPr lang="en-US" b="1" u="sng" dirty="0"/>
            </a:br>
            <a:endParaRPr lang="en-US" u="sng" dirty="0"/>
          </a:p>
        </p:txBody>
      </p:sp>
      <p:sp>
        <p:nvSpPr>
          <p:cNvPr id="3" name="Content Placeholder 2"/>
          <p:cNvSpPr>
            <a:spLocks noGrp="1"/>
          </p:cNvSpPr>
          <p:nvPr>
            <p:ph idx="1"/>
          </p:nvPr>
        </p:nvSpPr>
        <p:spPr/>
        <p:txBody>
          <a:bodyPr>
            <a:normAutofit/>
          </a:bodyPr>
          <a:lstStyle/>
          <a:p>
            <a:pPr algn="just"/>
            <a:r>
              <a:rPr lang="en-US" sz="1600" dirty="0"/>
              <a:t>Welcome to the world of Professionals Matrimony [dot] com. Profession with passion is the life blood for today’s lifestyle. Now a day’s profession wise matchmaking has been considered as one of the most trustworthy approach. Whatever be the profession e.g. company secretary, chartered accountant, cost accountant and lawyer etc. , Professionals Matrimony provide a best matchmaking in this regard</a:t>
            </a:r>
            <a:r>
              <a:rPr lang="en-US" sz="1600" dirty="0" smtClean="0"/>
              <a:t>.</a:t>
            </a:r>
          </a:p>
          <a:p>
            <a:pPr algn="just"/>
            <a:endParaRPr lang="en-US" sz="1600" dirty="0"/>
          </a:p>
          <a:p>
            <a:pPr algn="just"/>
            <a:r>
              <a:rPr lang="en-US" sz="1600" dirty="0"/>
              <a:t>Professionalsmatrimony.com is a leading project of M/s Professionals Matrimony Solutions LLP. This project is established in the year 2015. According to us this is a very unique idea to provide ample database of leading professionals to find professionals soul-mate. So feel free to search for prospective bride or bridegroom on the basis of suitable profession at professionalsmatrimony.com</a:t>
            </a:r>
            <a:r>
              <a:rPr lang="en-US" sz="1600" dirty="0" smtClean="0"/>
              <a:t>.</a:t>
            </a:r>
          </a:p>
          <a:p>
            <a:pPr algn="just"/>
            <a:endParaRPr lang="en-US" sz="1600" dirty="0"/>
          </a:p>
          <a:p>
            <a:pPr algn="just"/>
            <a:r>
              <a:rPr lang="en-US" sz="1600" dirty="0"/>
              <a:t>We are the first and only platform which allows and ensures the verification of all new registered profiles through </a:t>
            </a:r>
            <a:r>
              <a:rPr lang="en-US" sz="1600" dirty="0" err="1"/>
              <a:t>Aadhaar</a:t>
            </a:r>
            <a:r>
              <a:rPr lang="en-US" sz="1600" dirty="0"/>
              <a:t> Card and Professional Degrees. We authenticate profiles through </a:t>
            </a:r>
            <a:r>
              <a:rPr lang="en-US" sz="1600" dirty="0" err="1"/>
              <a:t>Aadhaar</a:t>
            </a:r>
            <a:r>
              <a:rPr lang="en-US" sz="1600" dirty="0"/>
              <a:t> UIDAI &amp; Professionals Institution data base to check the genuineness of the profile. This process helps us to check the different details of the new users at different levels. Without giving this information you can’t move forward and register with us</a:t>
            </a:r>
            <a:r>
              <a:rPr lang="en-US" sz="1600" dirty="0" smtClean="0"/>
              <a:t>.</a:t>
            </a:r>
          </a:p>
        </p:txBody>
      </p:sp>
      <p:pic>
        <p:nvPicPr>
          <p:cNvPr id="4" name="Picture 3" descr="logo.png"/>
          <p:cNvPicPr>
            <a:picLocks noChangeAspect="1"/>
          </p:cNvPicPr>
          <p:nvPr/>
        </p:nvPicPr>
        <p:blipFill>
          <a:blip r:embed="rId2"/>
          <a:stretch>
            <a:fillRect/>
          </a:stretch>
        </p:blipFill>
        <p:spPr>
          <a:xfrm>
            <a:off x="228600" y="0"/>
            <a:ext cx="3276600" cy="16383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900" b="1" spc="300" dirty="0" smtClean="0">
                <a:effectLst>
                  <a:outerShdw blurRad="38100" dist="38100" dir="2700000" algn="tl">
                    <a:srgbClr val="000000">
                      <a:alpha val="43137"/>
                    </a:srgbClr>
                  </a:outerShdw>
                </a:effectLst>
              </a:rPr>
              <a:t>                 </a:t>
            </a:r>
            <a:r>
              <a:rPr lang="en-US" sz="4900" b="1" u="sng" spc="300" dirty="0" smtClean="0">
                <a:effectLst>
                  <a:outerShdw blurRad="38100" dist="38100" dir="2700000" algn="tl">
                    <a:srgbClr val="000000">
                      <a:alpha val="43137"/>
                    </a:srgbClr>
                  </a:outerShdw>
                </a:effectLst>
              </a:rPr>
              <a:t>MEMBERSHIP PLAN</a:t>
            </a:r>
            <a:r>
              <a:rPr lang="en-US" b="1" dirty="0" smtClean="0"/>
              <a:t/>
            </a:r>
            <a:br>
              <a:rPr lang="en-US" b="1" dirty="0" smtClean="0"/>
            </a:b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logo.png"/>
          <p:cNvPicPr>
            <a:picLocks noChangeAspect="1"/>
          </p:cNvPicPr>
          <p:nvPr/>
        </p:nvPicPr>
        <p:blipFill>
          <a:blip r:embed="rId6"/>
          <a:stretch>
            <a:fillRect/>
          </a:stretch>
        </p:blipFill>
        <p:spPr>
          <a:xfrm>
            <a:off x="0" y="0"/>
            <a:ext cx="3276600" cy="16764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     </a:t>
            </a:r>
            <a:r>
              <a:rPr lang="en-US" b="1" u="sng" dirty="0" smtClean="0">
                <a:effectLst>
                  <a:outerShdw blurRad="38100" dist="38100" dir="2700000" algn="tl">
                    <a:srgbClr val="000000">
                      <a:alpha val="43137"/>
                    </a:srgbClr>
                  </a:outerShdw>
                </a:effectLst>
              </a:rPr>
              <a:t>CONTACT US</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2057400"/>
            <a:ext cx="8229600" cy="4572000"/>
          </a:xfrm>
        </p:spPr>
        <p:txBody>
          <a:bodyPr/>
          <a:lstStyle/>
          <a:p>
            <a:r>
              <a:rPr lang="en-US" sz="2400" u="sng" dirty="0">
                <a:effectLst>
                  <a:outerShdw blurRad="38100" dist="38100" dir="2700000" algn="tl">
                    <a:srgbClr val="000000">
                      <a:alpha val="43137"/>
                    </a:srgbClr>
                  </a:outerShdw>
                </a:effectLst>
              </a:rPr>
              <a:t>Call Us</a:t>
            </a:r>
          </a:p>
          <a:p>
            <a:r>
              <a:rPr lang="en-US" sz="2400" dirty="0"/>
              <a:t>Mobile No: +91-9958169068</a:t>
            </a:r>
          </a:p>
          <a:p>
            <a:r>
              <a:rPr lang="en-US" sz="2400" u="sng" dirty="0">
                <a:effectLst>
                  <a:outerShdw blurRad="38100" dist="38100" dir="2700000" algn="tl">
                    <a:srgbClr val="000000">
                      <a:alpha val="43137"/>
                    </a:srgbClr>
                  </a:outerShdw>
                </a:effectLst>
              </a:rPr>
              <a:t>Address</a:t>
            </a:r>
          </a:p>
          <a:p>
            <a:r>
              <a:rPr lang="en-US" sz="2400" dirty="0"/>
              <a:t>Professionals Matrimony Solutions LLP</a:t>
            </a:r>
            <a:br>
              <a:rPr lang="en-US" sz="2400" dirty="0"/>
            </a:br>
            <a:r>
              <a:rPr lang="en-US" sz="2400" dirty="0"/>
              <a:t>203, Second Floor, Syndicate House-3,</a:t>
            </a:r>
            <a:br>
              <a:rPr lang="en-US" sz="2400" dirty="0"/>
            </a:br>
            <a:r>
              <a:rPr lang="en-US" sz="2400" dirty="0"/>
              <a:t>Old </a:t>
            </a:r>
            <a:r>
              <a:rPr lang="en-US" sz="2400" dirty="0" err="1"/>
              <a:t>Rohtak</a:t>
            </a:r>
            <a:r>
              <a:rPr lang="en-US" sz="2400" dirty="0"/>
              <a:t> Road, </a:t>
            </a:r>
            <a:r>
              <a:rPr lang="en-US" sz="2400" dirty="0" err="1"/>
              <a:t>Inderlok</a:t>
            </a:r>
            <a:r>
              <a:rPr lang="en-US" sz="2400" dirty="0"/>
              <a:t>, </a:t>
            </a:r>
            <a:br>
              <a:rPr lang="en-US" sz="2400" dirty="0"/>
            </a:br>
            <a:r>
              <a:rPr lang="en-US" sz="2400" dirty="0"/>
              <a:t>New Delhi – 110035</a:t>
            </a:r>
          </a:p>
          <a:p>
            <a:r>
              <a:rPr lang="en-US" sz="2400" u="sng" dirty="0">
                <a:hlinkClick r:id="rId2"/>
              </a:rPr>
              <a:t>professionalsmatrimony@gmail.com</a:t>
            </a:r>
            <a:r>
              <a:rPr lang="en-US" sz="2400" u="sng" dirty="0"/>
              <a:t> </a:t>
            </a:r>
            <a:r>
              <a:rPr lang="en-US" sz="2400" u="sng" dirty="0" smtClean="0"/>
              <a:t/>
            </a:r>
            <a:br>
              <a:rPr lang="en-US" sz="2400" u="sng" dirty="0" smtClean="0"/>
            </a:br>
            <a:r>
              <a:rPr lang="en-US" sz="2400" u="sng" dirty="0" smtClean="0">
                <a:hlinkClick r:id="rId3"/>
              </a:rPr>
              <a:t>info@professionalsmatrimony.com</a:t>
            </a:r>
            <a:r>
              <a:rPr lang="en-US" sz="2400" u="sng" dirty="0" smtClean="0"/>
              <a:t> </a:t>
            </a:r>
            <a:endParaRPr lang="en-US" sz="2400" u="sng" dirty="0"/>
          </a:p>
        </p:txBody>
      </p:sp>
      <p:pic>
        <p:nvPicPr>
          <p:cNvPr id="4" name="Picture 3" descr="122297-One-Day.jpg"/>
          <p:cNvPicPr>
            <a:picLocks noChangeAspect="1"/>
          </p:cNvPicPr>
          <p:nvPr/>
        </p:nvPicPr>
        <p:blipFill>
          <a:blip r:embed="rId4"/>
          <a:stretch>
            <a:fillRect/>
          </a:stretch>
        </p:blipFill>
        <p:spPr>
          <a:xfrm>
            <a:off x="6477000" y="0"/>
            <a:ext cx="2667000" cy="6858000"/>
          </a:xfrm>
          <a:prstGeom prst="rect">
            <a:avLst/>
          </a:prstGeom>
        </p:spPr>
      </p:pic>
      <p:pic>
        <p:nvPicPr>
          <p:cNvPr id="5" name="Picture 4" descr="logo.png"/>
          <p:cNvPicPr>
            <a:picLocks noChangeAspect="1"/>
          </p:cNvPicPr>
          <p:nvPr/>
        </p:nvPicPr>
        <p:blipFill>
          <a:blip r:embed="rId5"/>
          <a:stretch>
            <a:fillRect/>
          </a:stretch>
        </p:blipFill>
        <p:spPr>
          <a:xfrm>
            <a:off x="228600" y="0"/>
            <a:ext cx="3048000" cy="16764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TotalTime>
  <Words>256</Words>
  <Application>Microsoft Office PowerPoint</Application>
  <PresentationFormat>On-screen Show (4:3)</PresentationFormat>
  <Paragraphs>28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                                      PROFESSIONALS   MATRIMONY</vt:lpstr>
      <vt:lpstr>              WHAT WE’RE </vt:lpstr>
      <vt:lpstr>                 MEMBERSHIP PLAN </vt:lpstr>
      <vt:lpstr>     CONTACT 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PROFESSIONALS  MATRIMONY</dc:title>
  <dc:creator>Jai Mata Di</dc:creator>
  <cp:lastModifiedBy>Jai Mata Di</cp:lastModifiedBy>
  <cp:revision>9</cp:revision>
  <dcterms:created xsi:type="dcterms:W3CDTF">2018-07-05T08:02:02Z</dcterms:created>
  <dcterms:modified xsi:type="dcterms:W3CDTF">2018-07-05T09:24:24Z</dcterms:modified>
</cp:coreProperties>
</file>