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3416E9A-63DB-48A4-9A0F-014A8E2F2AB5}" type="datetimeFigureOut">
              <a:rPr lang="en-US" smtClean="0"/>
              <a:t>8/8/2014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62CA9E1-B810-4AA2-A5B0-A06F521AE38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416E9A-63DB-48A4-9A0F-014A8E2F2AB5}"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416E9A-63DB-48A4-9A0F-014A8E2F2AB5}"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3416E9A-63DB-48A4-9A0F-014A8E2F2AB5}" type="datetimeFigureOut">
              <a:rPr lang="en-US" smtClean="0"/>
              <a:t>8/8/2014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62CA9E1-B810-4AA2-A5B0-A06F521AE38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3416E9A-63DB-48A4-9A0F-014A8E2F2AB5}" type="datetimeFigureOut">
              <a:rPr lang="en-US" smtClean="0"/>
              <a:t>8/8/2014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62CA9E1-B810-4AA2-A5B0-A06F521AE382}"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3416E9A-63DB-48A4-9A0F-014A8E2F2AB5}" type="datetimeFigureOut">
              <a:rPr lang="en-US" smtClean="0"/>
              <a:t>8/8/2014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3416E9A-63DB-48A4-9A0F-014A8E2F2AB5}" type="datetimeFigureOut">
              <a:rPr lang="en-US" smtClean="0"/>
              <a:t>8/8/2014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62CA9E1-B810-4AA2-A5B0-A06F521AE382}"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3416E9A-63DB-48A4-9A0F-014A8E2F2AB5}" type="datetimeFigureOut">
              <a:rPr lang="en-US" smtClean="0"/>
              <a:t>8/8/2014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3416E9A-63DB-48A4-9A0F-014A8E2F2AB5}" type="datetimeFigureOut">
              <a:rPr lang="en-US" smtClean="0"/>
              <a:t>8/8/2014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3416E9A-63DB-48A4-9A0F-014A8E2F2AB5}" type="datetimeFigureOut">
              <a:rPr lang="en-US" smtClean="0"/>
              <a:t>8/8/2014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2CA9E1-B810-4AA2-A5B0-A06F521AE38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3416E9A-63DB-48A4-9A0F-014A8E2F2AB5}"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62CA9E1-B810-4AA2-A5B0-A06F521AE382}"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3416E9A-63DB-48A4-9A0F-014A8E2F2AB5}" type="datetimeFigureOut">
              <a:rPr lang="en-US" smtClean="0"/>
              <a:t>8/8/2014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62CA9E1-B810-4AA2-A5B0-A06F521AE382}"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7289" y="457199"/>
            <a:ext cx="6945619" cy="830997"/>
          </a:xfrm>
          <a:prstGeom prst="rect">
            <a:avLst/>
          </a:prstGeom>
        </p:spPr>
        <p:txBody>
          <a:bodyPr wrap="none">
            <a:spAutoFit/>
          </a:bodyPr>
          <a:lstStyle/>
          <a:p>
            <a:pPr algn="ctr"/>
            <a:r>
              <a:rPr lang="en-US" sz="4800" b="1" dirty="0">
                <a:effectLst>
                  <a:outerShdw blurRad="38100" dist="38100" dir="2700000" algn="tl">
                    <a:srgbClr val="000000">
                      <a:alpha val="43137"/>
                    </a:srgbClr>
                  </a:outerShdw>
                </a:effectLst>
                <a:latin typeface="Nueva Std" pitchFamily="34" charset="0"/>
              </a:rPr>
              <a:t>Home Theater Furniture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600200"/>
            <a:ext cx="7086599" cy="4640223"/>
          </a:xfrm>
          <a:prstGeom prst="rect">
            <a:avLst/>
          </a:prstGeom>
        </p:spPr>
      </p:pic>
    </p:spTree>
    <p:extLst>
      <p:ext uri="{BB962C8B-B14F-4D97-AF65-F5344CB8AC3E}">
        <p14:creationId xmlns:p14="http://schemas.microsoft.com/office/powerpoint/2010/main" val="2260998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833021"/>
            <a:ext cx="7924800" cy="5262979"/>
          </a:xfrm>
          <a:prstGeom prst="rect">
            <a:avLst/>
          </a:prstGeom>
        </p:spPr>
        <p:txBody>
          <a:bodyPr wrap="square">
            <a:spAutoFit/>
          </a:bodyPr>
          <a:lstStyle/>
          <a:p>
            <a:r>
              <a:rPr lang="en-US" sz="2400" dirty="0">
                <a:latin typeface="Calibri" pitchFamily="34" charset="0"/>
                <a:cs typeface="Calibri" pitchFamily="34" charset="0"/>
              </a:rPr>
              <a:t>When you decided to turn an area of the home into a home theater room, you no doubt had a specific vision in mind. At Jim Farris Cabinets, we make it our job to bring that vision to life. We offer a variety of options for custom home theater furniture and entertainment centers, offering you options such as wall-to-wall cabinetry units, free-standing furniture, dual door media center cabinets and numerous wood finishes</a:t>
            </a:r>
            <a:r>
              <a:rPr lang="en-US" sz="2400" dirty="0" smtClean="0">
                <a:latin typeface="Calibri" pitchFamily="34" charset="0"/>
                <a:cs typeface="Calibri" pitchFamily="34" charset="0"/>
              </a:rPr>
              <a:t>.</a:t>
            </a:r>
          </a:p>
          <a:p>
            <a:endParaRPr lang="en-US" sz="1600" dirty="0">
              <a:latin typeface="Calibri" pitchFamily="34" charset="0"/>
              <a:cs typeface="Calibri" pitchFamily="34" charset="0"/>
            </a:endParaRPr>
          </a:p>
          <a:p>
            <a:r>
              <a:rPr lang="en-US" sz="2400" dirty="0">
                <a:latin typeface="Calibri" pitchFamily="34" charset="0"/>
                <a:cs typeface="Calibri" pitchFamily="34" charset="0"/>
              </a:rPr>
              <a:t>We understand that some homeowners prefer natural wood cabinetry for a more traditional build, while others like the modern look and feel of contemporary painted or laminate furniture. To honor each homeowner’s preferences, we make both natural wood, high-end paint, and laminate finishes available for our home theater furniture.</a:t>
            </a:r>
          </a:p>
        </p:txBody>
      </p:sp>
    </p:spTree>
    <p:extLst>
      <p:ext uri="{BB962C8B-B14F-4D97-AF65-F5344CB8AC3E}">
        <p14:creationId xmlns:p14="http://schemas.microsoft.com/office/powerpoint/2010/main" val="752362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827782"/>
            <a:ext cx="6248400" cy="1077218"/>
          </a:xfrm>
          <a:prstGeom prst="rect">
            <a:avLst/>
          </a:prstGeom>
        </p:spPr>
        <p:txBody>
          <a:bodyPr wrap="square">
            <a:spAutoFit/>
          </a:bodyPr>
          <a:lstStyle/>
          <a:p>
            <a:pPr algn="ctr"/>
            <a:r>
              <a:rPr lang="en-US" sz="3200" b="1" dirty="0">
                <a:effectLst>
                  <a:outerShdw blurRad="38100" dist="38100" dir="2700000" algn="tl">
                    <a:srgbClr val="000000">
                      <a:alpha val="43137"/>
                    </a:srgbClr>
                  </a:outerShdw>
                </a:effectLst>
                <a:latin typeface="Nueva Std" pitchFamily="34" charset="0"/>
              </a:rPr>
              <a:t>View our Custom Home Theater Furniture Gallery</a:t>
            </a:r>
          </a:p>
        </p:txBody>
      </p:sp>
      <p:sp>
        <p:nvSpPr>
          <p:cNvPr id="3" name="Rectangle 2"/>
          <p:cNvSpPr/>
          <p:nvPr/>
        </p:nvSpPr>
        <p:spPr>
          <a:xfrm>
            <a:off x="914400" y="2287012"/>
            <a:ext cx="7162800" cy="3046988"/>
          </a:xfrm>
          <a:prstGeom prst="rect">
            <a:avLst/>
          </a:prstGeom>
        </p:spPr>
        <p:txBody>
          <a:bodyPr wrap="square">
            <a:spAutoFit/>
          </a:bodyPr>
          <a:lstStyle/>
          <a:p>
            <a:r>
              <a:rPr lang="en-US" sz="2400" dirty="0"/>
              <a:t>We invite you to take the time to peruse our entertainment furniture gallery, which will show you the many different options you have when it comes to home theater furniture. You’ll see examples such as </a:t>
            </a:r>
            <a:r>
              <a:rPr lang="en-US" sz="2400" dirty="0" err="1"/>
              <a:t>saplee</a:t>
            </a:r>
            <a:r>
              <a:rPr lang="en-US" sz="2400" dirty="0"/>
              <a:t> wood veneer cabinets, neoclassic oak cabinets, and </a:t>
            </a:r>
            <a:r>
              <a:rPr lang="en-US" sz="2400" dirty="0" err="1"/>
              <a:t>birdseye</a:t>
            </a:r>
            <a:r>
              <a:rPr lang="en-US" sz="2400" dirty="0"/>
              <a:t>-maple theater cabinets. From traditional to contemporary to post-modern, we have done every style you can imagine.</a:t>
            </a:r>
          </a:p>
        </p:txBody>
      </p:sp>
    </p:spTree>
    <p:extLst>
      <p:ext uri="{BB962C8B-B14F-4D97-AF65-F5344CB8AC3E}">
        <p14:creationId xmlns:p14="http://schemas.microsoft.com/office/powerpoint/2010/main" val="4012832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1636" y="911516"/>
            <a:ext cx="5000728" cy="584775"/>
          </a:xfrm>
          <a:prstGeom prst="rect">
            <a:avLst/>
          </a:prstGeom>
        </p:spPr>
        <p:txBody>
          <a:bodyPr wrap="none">
            <a:spAutoFit/>
          </a:bodyPr>
          <a:lstStyle/>
          <a:p>
            <a:pPr algn="ctr"/>
            <a:r>
              <a:rPr lang="en-US" sz="3200" b="1" dirty="0">
                <a:effectLst>
                  <a:outerShdw blurRad="38100" dist="38100" dir="2700000" algn="tl">
                    <a:srgbClr val="000000">
                      <a:alpha val="43137"/>
                    </a:srgbClr>
                  </a:outerShdw>
                </a:effectLst>
                <a:latin typeface="Nueva Std" pitchFamily="34" charset="0"/>
              </a:rPr>
              <a:t>What Custom Means to Us</a:t>
            </a:r>
          </a:p>
        </p:txBody>
      </p:sp>
      <p:sp>
        <p:nvSpPr>
          <p:cNvPr id="3" name="Rectangle 2"/>
          <p:cNvSpPr/>
          <p:nvPr/>
        </p:nvSpPr>
        <p:spPr>
          <a:xfrm>
            <a:off x="762000" y="1853148"/>
            <a:ext cx="7620000" cy="3785652"/>
          </a:xfrm>
          <a:prstGeom prst="rect">
            <a:avLst/>
          </a:prstGeom>
        </p:spPr>
        <p:txBody>
          <a:bodyPr wrap="square">
            <a:spAutoFit/>
          </a:bodyPr>
          <a:lstStyle/>
          <a:p>
            <a:r>
              <a:rPr lang="en-US" sz="2400" dirty="0">
                <a:latin typeface="Calibri" pitchFamily="34" charset="0"/>
                <a:cs typeface="Calibri" pitchFamily="34" charset="0"/>
              </a:rPr>
              <a:t>And because “custom” means that you can choose your own design from the ground up, we are fully equipped to take your ideas and transform them into a completely unique piece of custom home theater furniture. We can provide slide-out drawers, adjustable shelves, large storage drawers, slide-out swivel stands for your televisions, lighting features and more. Of course, the necessary AV cable components are always concealed tastefully; the only thing your family and guests will see is what’s playing on the screen.</a:t>
            </a:r>
          </a:p>
        </p:txBody>
      </p:sp>
    </p:spTree>
    <p:extLst>
      <p:ext uri="{BB962C8B-B14F-4D97-AF65-F5344CB8AC3E}">
        <p14:creationId xmlns:p14="http://schemas.microsoft.com/office/powerpoint/2010/main" val="1553974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8297" y="1091625"/>
            <a:ext cx="6315896" cy="584775"/>
          </a:xfrm>
          <a:prstGeom prst="rect">
            <a:avLst/>
          </a:prstGeom>
        </p:spPr>
        <p:txBody>
          <a:bodyPr wrap="none">
            <a:spAutoFit/>
          </a:bodyPr>
          <a:lstStyle/>
          <a:p>
            <a:pPr algn="ctr"/>
            <a:r>
              <a:rPr lang="en-US" sz="3200" b="1" dirty="0">
                <a:effectLst>
                  <a:outerShdw blurRad="38100" dist="38100" dir="2700000" algn="tl">
                    <a:srgbClr val="000000">
                      <a:alpha val="43137"/>
                    </a:srgbClr>
                  </a:outerShdw>
                </a:effectLst>
                <a:latin typeface="Nueva Std" pitchFamily="34" charset="0"/>
              </a:rPr>
              <a:t>We Accommodate all Screen Sizes</a:t>
            </a:r>
          </a:p>
        </p:txBody>
      </p:sp>
      <p:sp>
        <p:nvSpPr>
          <p:cNvPr id="3" name="Rectangle 2"/>
          <p:cNvSpPr/>
          <p:nvPr/>
        </p:nvSpPr>
        <p:spPr>
          <a:xfrm>
            <a:off x="748145" y="1981200"/>
            <a:ext cx="7696200" cy="3416320"/>
          </a:xfrm>
          <a:prstGeom prst="rect">
            <a:avLst/>
          </a:prstGeom>
        </p:spPr>
        <p:txBody>
          <a:bodyPr wrap="square">
            <a:spAutoFit/>
          </a:bodyPr>
          <a:lstStyle/>
          <a:p>
            <a:r>
              <a:rPr lang="en-US" sz="2400" dirty="0">
                <a:latin typeface="Calibri" pitchFamily="34" charset="0"/>
                <a:cs typeface="Calibri" pitchFamily="34" charset="0"/>
              </a:rPr>
              <a:t>Speaking of screens, we can design and build home theater furniture to accommodate nearly any size screen there is. Whether you want entertainment centers for your family’s everyday TV room or a full blown home theater for special occasions only, we have custom home theater furniture that suits your intentions for your new theater room. We can build anything from a custom cabinet that resembles a traditional home entertainment center, to a wall-to-wall unit that frames your elaborate home theater equipment.</a:t>
            </a:r>
          </a:p>
        </p:txBody>
      </p:sp>
    </p:spTree>
    <p:extLst>
      <p:ext uri="{BB962C8B-B14F-4D97-AF65-F5344CB8AC3E}">
        <p14:creationId xmlns:p14="http://schemas.microsoft.com/office/powerpoint/2010/main" val="2442200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7666" y="558225"/>
            <a:ext cx="3330014" cy="584775"/>
          </a:xfrm>
          <a:prstGeom prst="rect">
            <a:avLst/>
          </a:prstGeom>
        </p:spPr>
        <p:txBody>
          <a:bodyPr wrap="none">
            <a:spAutoFit/>
          </a:bodyPr>
          <a:lstStyle/>
          <a:p>
            <a:r>
              <a:rPr lang="en-US" sz="3200" b="1" dirty="0">
                <a:effectLst>
                  <a:outerShdw blurRad="38100" dist="38100" dir="2700000" algn="tl">
                    <a:srgbClr val="000000">
                      <a:alpha val="43137"/>
                    </a:srgbClr>
                  </a:outerShdw>
                </a:effectLst>
                <a:latin typeface="Nueva Std" pitchFamily="34" charset="0"/>
              </a:rPr>
              <a:t>Contact Us Today</a:t>
            </a:r>
          </a:p>
        </p:txBody>
      </p:sp>
      <p:sp>
        <p:nvSpPr>
          <p:cNvPr id="3" name="Rectangle 2"/>
          <p:cNvSpPr/>
          <p:nvPr/>
        </p:nvSpPr>
        <p:spPr>
          <a:xfrm>
            <a:off x="533400" y="1416308"/>
            <a:ext cx="7924800" cy="4832092"/>
          </a:xfrm>
          <a:prstGeom prst="rect">
            <a:avLst/>
          </a:prstGeom>
        </p:spPr>
        <p:txBody>
          <a:bodyPr wrap="square">
            <a:spAutoFit/>
          </a:bodyPr>
          <a:lstStyle/>
          <a:p>
            <a:r>
              <a:rPr lang="en-US" sz="2400" dirty="0">
                <a:latin typeface="Calibri" pitchFamily="34" charset="0"/>
                <a:cs typeface="Calibri" pitchFamily="34" charset="0"/>
              </a:rPr>
              <a:t>To discuss your specific home theater furniture requests with a custom cabinetry specialist, contact Jim Farris Cabinets today. We will be glad to hear your ideas and offer you a free estimate on your project</a:t>
            </a:r>
            <a:r>
              <a:rPr lang="en-US" sz="2400" dirty="0" smtClean="0">
                <a:latin typeface="Calibri" pitchFamily="34" charset="0"/>
                <a:cs typeface="Calibri" pitchFamily="34" charset="0"/>
              </a:rPr>
              <a:t>.</a:t>
            </a:r>
          </a:p>
          <a:p>
            <a:endParaRPr lang="en-US" sz="1600" dirty="0">
              <a:latin typeface="Calibri" pitchFamily="34" charset="0"/>
              <a:cs typeface="Calibri" pitchFamily="34" charset="0"/>
            </a:endParaRPr>
          </a:p>
          <a:p>
            <a:r>
              <a:rPr lang="en-US" sz="2400" dirty="0">
                <a:latin typeface="Calibri" pitchFamily="34" charset="0"/>
                <a:cs typeface="Calibri" pitchFamily="34" charset="0"/>
              </a:rPr>
              <a:t>Jim Farris Cabinets</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a:latin typeface="Calibri" pitchFamily="34" charset="0"/>
                <a:cs typeface="Calibri" pitchFamily="34" charset="0"/>
              </a:rPr>
              <a:t>2950 Shaver, #E-10</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a:latin typeface="Calibri" pitchFamily="34" charset="0"/>
                <a:cs typeface="Calibri" pitchFamily="34" charset="0"/>
              </a:rPr>
              <a:t>Pasadena, TX  77502</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endParaRPr lang="en-US" sz="2400" dirty="0" smtClean="0">
              <a:latin typeface="Calibri" pitchFamily="34" charset="0"/>
              <a:cs typeface="Calibri" pitchFamily="34" charset="0"/>
            </a:endParaRPr>
          </a:p>
          <a:p>
            <a:r>
              <a:rPr lang="en-US" sz="2400" dirty="0" smtClean="0">
                <a:latin typeface="Calibri" pitchFamily="34" charset="0"/>
                <a:cs typeface="Calibri" pitchFamily="34" charset="0"/>
              </a:rPr>
              <a:t>Office </a:t>
            </a:r>
            <a:r>
              <a:rPr lang="en-US" sz="2400" dirty="0">
                <a:latin typeface="Calibri" pitchFamily="34" charset="0"/>
                <a:cs typeface="Calibri" pitchFamily="34" charset="0"/>
              </a:rPr>
              <a:t>phone:  713-947-2153</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a:latin typeface="Calibri" pitchFamily="34" charset="0"/>
                <a:cs typeface="Calibri" pitchFamily="34" charset="0"/>
              </a:rPr>
              <a:t>Fax:  713-947-2175</a:t>
            </a: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smtClean="0">
                <a:latin typeface="Calibri" pitchFamily="34" charset="0"/>
                <a:cs typeface="Calibri" pitchFamily="34" charset="0"/>
              </a:rPr>
              <a:t/>
            </a:r>
            <a:br>
              <a:rPr lang="en-US" sz="2400" dirty="0" smtClean="0">
                <a:latin typeface="Calibri" pitchFamily="34" charset="0"/>
                <a:cs typeface="Calibri" pitchFamily="34" charset="0"/>
              </a:rPr>
            </a:br>
            <a:r>
              <a:rPr lang="en-US" sz="2400" dirty="0">
                <a:latin typeface="Calibri" pitchFamily="34" charset="0"/>
                <a:cs typeface="Calibri" pitchFamily="34" charset="0"/>
              </a:rPr>
              <a:t>E-mail: </a:t>
            </a:r>
            <a:r>
              <a:rPr lang="en-US" sz="2800" dirty="0">
                <a:latin typeface="Calibri" pitchFamily="34" charset="0"/>
                <a:cs typeface="Calibri" pitchFamily="34" charset="0"/>
              </a:rPr>
              <a:t> jim@farriscabinets.com </a:t>
            </a: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val="37139889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41</TotalTime>
  <Words>447</Words>
  <Application>Microsoft Office PowerPoint</Application>
  <PresentationFormat>On-screen Show (4:3)</PresentationFormat>
  <Paragraphs>15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Trek</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dc:creator>
  <cp:lastModifiedBy>Paul</cp:lastModifiedBy>
  <cp:revision>4</cp:revision>
  <dcterms:created xsi:type="dcterms:W3CDTF">2014-08-08T06:38:01Z</dcterms:created>
  <dcterms:modified xsi:type="dcterms:W3CDTF">2014-08-08T07:19:18Z</dcterms:modified>
</cp:coreProperties>
</file>