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72" r:id="rId3"/>
    <p:sldId id="573" r:id="rId4"/>
    <p:sldId id="574" r:id="rId5"/>
    <p:sldId id="575" r:id="rId6"/>
    <p:sldId id="576" r:id="rId7"/>
    <p:sldId id="577" r:id="rId8"/>
    <p:sldId id="578" r:id="rId9"/>
    <p:sldId id="579" r:id="rId10"/>
    <p:sldId id="580" r:id="rId11"/>
    <p:sldId id="581" r:id="rId12"/>
    <p:sldId id="582" r:id="rId13"/>
    <p:sldId id="583" r:id="rId14"/>
    <p:sldId id="584" r:id="rId15"/>
    <p:sldId id="585" r:id="rId16"/>
    <p:sldId id="586" r:id="rId17"/>
    <p:sldId id="587" r:id="rId18"/>
    <p:sldId id="588" r:id="rId19"/>
    <p:sldId id="589" r:id="rId20"/>
    <p:sldId id="590" r:id="rId21"/>
    <p:sldId id="591" r:id="rId22"/>
    <p:sldId id="592" r:id="rId23"/>
    <p:sldId id="593" r:id="rId24"/>
    <p:sldId id="594" r:id="rId25"/>
    <p:sldId id="595" r:id="rId26"/>
    <p:sldId id="596" r:id="rId27"/>
    <p:sldId id="597" r:id="rId28"/>
    <p:sldId id="598" r:id="rId29"/>
    <p:sldId id="599" r:id="rId30"/>
    <p:sldId id="600" r:id="rId31"/>
    <p:sldId id="601" r:id="rId32"/>
    <p:sldId id="602" r:id="rId33"/>
    <p:sldId id="603" r:id="rId34"/>
    <p:sldId id="604" r:id="rId35"/>
    <p:sldId id="605" r:id="rId36"/>
    <p:sldId id="606" r:id="rId37"/>
    <p:sldId id="607" r:id="rId38"/>
    <p:sldId id="608" r:id="rId39"/>
    <p:sldId id="609" r:id="rId40"/>
    <p:sldId id="610" r:id="rId41"/>
    <p:sldId id="611" r:id="rId42"/>
    <p:sldId id="612" r:id="rId43"/>
    <p:sldId id="613" r:id="rId44"/>
    <p:sldId id="614" r:id="rId45"/>
    <p:sldId id="615" r:id="rId46"/>
    <p:sldId id="616" r:id="rId47"/>
    <p:sldId id="617" r:id="rId48"/>
    <p:sldId id="618" r:id="rId49"/>
    <p:sldId id="619" r:id="rId50"/>
    <p:sldId id="620" r:id="rId51"/>
    <p:sldId id="621" r:id="rId52"/>
    <p:sldId id="622" r:id="rId53"/>
    <p:sldId id="623" r:id="rId54"/>
    <p:sldId id="624" r:id="rId55"/>
    <p:sldId id="625" r:id="rId56"/>
    <p:sldId id="626" r:id="rId57"/>
    <p:sldId id="627" r:id="rId58"/>
    <p:sldId id="628" r:id="rId59"/>
    <p:sldId id="629" r:id="rId60"/>
    <p:sldId id="630" r:id="rId61"/>
    <p:sldId id="631" r:id="rId62"/>
    <p:sldId id="632" r:id="rId63"/>
    <p:sldId id="633" r:id="rId64"/>
    <p:sldId id="634" r:id="rId65"/>
    <p:sldId id="635" r:id="rId66"/>
    <p:sldId id="636" r:id="rId67"/>
    <p:sldId id="637" r:id="rId68"/>
    <p:sldId id="638" r:id="rId69"/>
    <p:sldId id="639" r:id="rId70"/>
    <p:sldId id="640" r:id="rId71"/>
    <p:sldId id="641" r:id="rId72"/>
    <p:sldId id="642" r:id="rId7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presProps" Target="presProps.xml"/><Relationship Id="rId79" Type="http://schemas.microsoft.com/office/2015/10/relationships/revisionInfo" Target="revisionInfo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20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103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34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01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939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263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138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1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2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0503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181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51365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64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디베랴의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갈릴리 바다 건너편으로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가시매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70619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사람들로 앉게 하라 하시니 그 곳에 잔디가 많은지라 사람들이 앉으니 수가 오천 명쯤 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95920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떡을 가져 축사하신 후에 앉아 있는 자들에게 나눠 주시고 물고기도 그렇게 그들의 원대로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67181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배부른 후에 예수께서 제자들에게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조각을 거두고 버리는 것이 없게 하라 하시므로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4658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거두니 보리떡 다섯 개로 먹고 남은 조각이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바구니에 찼더라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54614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사람들이 예수께서 행하신 이 표적을 보고 말하되 이는 참으로 세상에 오실 그 선지자라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63069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예수께서 그들이 와서 자기를 억지로 붙들어 임금으로 삼으려는 줄 아시고 다시 혼자 산으로 떠나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9719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제자들이 바다에 내려가서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12781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배를 타고 바다를 건너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가버나움으로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가는데 이미 어두웠고 예수는 아직 그들에게 오시지 아니하셨더니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55904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큰 바람이 불어 파도가 일어나더라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26629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제자들이 노를 저어 십여 리쯤 가다가 예수께서 바다 위로 걸어 배에 가까이 오심을 보고 두려워하거늘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84147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큰 무리가 따르니 이는 병자들에게 행하시는 표적을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보았음이러라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11212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내니 두려워하지 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84667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기뻐서 배로 영접하니 배는 곧 그들이 가려던 땅에 이르렀더라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18510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이튿날 바다 건너편에 서 있던 무리가 배 한 척 외에 다른 배가 거기 없는 것과 또 어제 예수께서 제자들과 함께 그 배에 오르지 아니하시고 제자들만 가는 것을 보았더니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42012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디베랴에서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배들이 주께서 축사하신 후 여럿이 떡 먹던 그 곳에 가까이 왔더라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67256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거기에 예수도 안 계시고 제자들도 없음을 보고 곧 배들을 타고 예수를 찾으러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가버나움으로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38866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바다 건너편에서 만나 랍비여 언제 여기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오셨나이까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166941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진실로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이르노니 너희가 나를 찾는 것은 표적을 본 까닭이 아니요 떡을 먹고 배부른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까닭이로다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05054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썩을 양식을 위하여 일하지 말고 영생하도록 있는 양식을 위하여 하라 이 양식은 인자가 너희에게 주리니 인자는 아버지 하나님께서 인치신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083269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묻되 우리가 어떻게 하여야 하나님의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하오리이까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하나님께서 보내신 이를 믿는 것이 하나님의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제자들과 함께 거기 앉으시니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644983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묻되 그러면 우리가 보고 당신을 믿도록 행하시는 표적이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무엇이니이까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하시는 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무엇이니이까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기록된 바 하늘에서 그들에게 떡을 주어 먹게 하였다 함과 같이 우리 조상들은 광야에서 만나를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537266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진실로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이르노니 모세가 너희에게 하늘로부터 떡을 준 것이 아니라 내 아버지께서 너희에게 하늘로부터 참 떡을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떡은 하늘에서 내려 세상에 생명을 주는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이르되 주여 이 떡을 항상 우리에게 주소서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생명의 떡이니 내게 오는 자는 결코 주리지 아니할 터이요 나를 믿는 자는 영원히 목마르지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내가 너희에게 이르기를 너희는 나를 보고도 믿지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아니하는도다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아버지께서 내게 주시는 자는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 것이요 내게 오는 자는 내가 결코 내쫓지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하늘에서 내려온 것은 내 뜻을 행하려 함이 아니요 나를 보내신 이의 뜻을 행하려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보내신 이의 뜻은 내게 주신 자 중에 내가 하나도 잃어버리지 아니하고 마지막 날에 다시 살리는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마침 유대인의 명절인 유월절이 가까운지라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757762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아버지의 뜻은 아들을 보고 믿는 자마다 영생을 얻는 이것이니 마지막 날에 내가 이를 다시 살리리라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자기가 하늘에서 내려온 떡이라 하시므로 유대인들이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대하여 수군거려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이는 요셉의 아들 예수가 아니냐 그 부모를 우리가 아는데 자기가 지금 어찌하여 하늘에서 내려왔다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서로 수군거리지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보내신 아버지께서 이끌지 아니하시면 아무도 내게 올 수 없으니 오는 그를 내가 마지막 날에 다시 살리리라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선지자의 글에 그들이 다 하나님의 가르치심을 받으리라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기록되었은즉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아버지께 듣고 배운 사람마다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아버지를 본 자가 있다는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오직 하나님에게서 온 자만 아버지를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이르노니 믿는 자는 영생을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가졌나니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곧 생명의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떡이니라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193376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조상들은 광야에서 만나를 먹었어도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죽었거니와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82209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눈을 들어 큰 무리가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오는 것을 보시고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빌립에게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어디서 떡을 사서 이 사람들을 먹이겠느냐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646101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하늘에서 내려오는 떡이니 사람으로 하여금 먹고 죽지 아니하게 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617799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하늘에서 내려온 살아 있는 떡이니 사람이 이 떡을 먹으면 영생하리라 내가 줄 떡은 곧 세상의 생명을 위한 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900520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유대인들이 서로 다투어 이르되 이 사람이 어찌 능히 자기 살을 우리에게 주어 먹게 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625666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진실로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이르노니 인자의 살을 먹지 아니하고 인자의 피를 마시지 아니하면 너희 속에 생명이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373568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살을 먹고 내 피를 마시는 자는 영생을 가졌고 마지막 날에 내가 그를 다시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살리리니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576923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살은 참된 양식이요 내 피는 참된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음료로다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5779602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살을 먹고 내 피를 마시는 자는 내 안에 거하고 나도 그의 안에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거하나니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25839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살아 계신 아버지께서 나를 보내시매 내가 아버지로 말미암아 사는 것 같이 나를 먹는 그 사람도 나로 말미암아 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141780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이것은 하늘에서 내려온 떡이니 조상들이 먹고도 죽은 그것과 같지 아니하여 이 떡을 먹는 자는 영원히 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072899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말씀은 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가버나움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회당에서 가르치실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36536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이렇게 말씀하심은 친히 어떻게 하실지를 아시고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빌립을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시험하고자 하심이라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1983325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 중 여럿이 듣고 말하되 이 말씀은 어렵도다 누가 들을 수 있느냐 한대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271191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스스로 제자들이 이 말씀에 대하여 수군거리는 줄 아시고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말이 너희에게 걸림이 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6969171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그러면 너희는 인자가 이전에 있던 곳으로 올라가는 것을 본다면 어떻게 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310161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살리는 것은 영이니 육은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무익하니라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너희에게 이른 말은 영이요 생명이라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4018678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너희 중에 믿지 아니하는 자들이 있느니라 하시니 이는 예수께서 믿지 아니하는 자들이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자기를 팔 자가 누구인지 처음부터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아심이러라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9919610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전에 너희에게 말하기를 내 아버지께서 오게 하여 주지 아니하시면 누구든지 내게 올 수 없다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2728720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때부터 그의 제자 중에서 많은 사람이 떠나가고 다시 그와 함께 다니지 아니하더라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6580571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가려느냐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8842802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시몬 베드로가 대답하되 주여 영생의 말씀이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가오리이까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5300483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주는 하나님의 거룩하신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자이신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줄 믿고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알았사옵나이다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48873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빌립이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대답하되 각 사람으로 조금씩 받게 할지라도 이백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데나리온의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떡이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부족하리이다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5806808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열둘을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택하지 아니하였느냐 그러나 너희 중의 한 사람은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706896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말씀은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가룟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시몬의 아들 유다를 가리키심이라 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중의 하나로 예수를 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28426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 중 하나 곧 시몬 베드로의 형제 안드레가 예수께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여짜오되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54862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 한 아이가 있어 보리떡 다섯 개와 물고기 두 마리를 가지고 있나이다 그러나 그것이 이 많은 사람에게 얼마나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되겠사옵나이까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3194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1126</Words>
  <Application>Microsoft Office PowerPoint</Application>
  <PresentationFormat>와이드스크린</PresentationFormat>
  <Paragraphs>142</Paragraphs>
  <Slides>71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71</vt:i4>
      </vt:variant>
    </vt:vector>
  </HeadingPairs>
  <TitlesOfParts>
    <vt:vector size="7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2024-02-13T05:07:58Z</dcterms:modified>
</cp:coreProperties>
</file>